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4.xml" ContentType="application/vnd.openxmlformats-officedocument.drawingml.diagramLayout+xml"/>
  <Override PartName="/ppt/diagrams/layout5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ata5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rawing5.xml" ContentType="application/vnd.ms-office.drawingml.diagramDrawing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71" r:id="rId3"/>
    <p:sldId id="272" r:id="rId4"/>
    <p:sldId id="273" r:id="rId5"/>
    <p:sldId id="258" r:id="rId6"/>
    <p:sldId id="274" r:id="rId7"/>
    <p:sldId id="260" r:id="rId8"/>
    <p:sldId id="262" r:id="rId9"/>
    <p:sldId id="261" r:id="rId10"/>
    <p:sldId id="265" r:id="rId11"/>
    <p:sldId id="275" r:id="rId12"/>
    <p:sldId id="264" r:id="rId13"/>
    <p:sldId id="266" r:id="rId14"/>
    <p:sldId id="276" r:id="rId15"/>
    <p:sldId id="263" r:id="rId16"/>
    <p:sldId id="268" r:id="rId17"/>
    <p:sldId id="277" r:id="rId18"/>
    <p:sldId id="278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-180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22CAF17-58A6-4549-AD30-E40BF2C8D956}" type="doc">
      <dgm:prSet loTypeId="urn:microsoft.com/office/officeart/2005/8/layout/vList6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35EB0A8-C05E-4B1F-ABFF-8E7DACBFD859}">
      <dgm:prSet phldrT="[Текст]" custT="1"/>
      <dgm:spPr/>
      <dgm:t>
        <a:bodyPr/>
        <a:lstStyle/>
        <a:p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обеспечить открытость дошкольного образования;</a:t>
          </a:r>
          <a:endParaRPr lang="ru-RU" sz="1600" b="1" dirty="0">
            <a:latin typeface="Times New Roman" pitchFamily="18" charset="0"/>
            <a:cs typeface="Times New Roman" pitchFamily="18" charset="0"/>
          </a:endParaRPr>
        </a:p>
      </dgm:t>
    </dgm:pt>
    <dgm:pt modelId="{FBFAC5EA-149D-43C3-9F6C-D91AAE9E93F7}" type="parTrans" cxnId="{8A42CB7A-7D98-40E6-814A-4654DC440689}">
      <dgm:prSet/>
      <dgm:spPr/>
      <dgm:t>
        <a:bodyPr/>
        <a:lstStyle/>
        <a:p>
          <a:endParaRPr lang="ru-RU"/>
        </a:p>
      </dgm:t>
    </dgm:pt>
    <dgm:pt modelId="{932F3D4A-5614-4CEB-B5D2-8FBBF1DE515E}" type="sibTrans" cxnId="{8A42CB7A-7D98-40E6-814A-4654DC440689}">
      <dgm:prSet/>
      <dgm:spPr/>
      <dgm:t>
        <a:bodyPr/>
        <a:lstStyle/>
        <a:p>
          <a:endParaRPr lang="ru-RU"/>
        </a:p>
      </dgm:t>
    </dgm:pt>
    <dgm:pt modelId="{BB133D0C-5A33-414D-965D-B0A8846D0395}">
      <dgm:prSet phldrT="[Текст]" custT="1"/>
      <dgm:spPr/>
      <dgm:t>
        <a:bodyPr/>
        <a:lstStyle/>
        <a:p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создавать условия для участия родителей (законных представителей) в образовательной деятельности;</a:t>
          </a:r>
          <a:endParaRPr lang="ru-RU" sz="1600" b="1" dirty="0">
            <a:latin typeface="Times New Roman" pitchFamily="18" charset="0"/>
            <a:cs typeface="Times New Roman" pitchFamily="18" charset="0"/>
          </a:endParaRPr>
        </a:p>
      </dgm:t>
    </dgm:pt>
    <dgm:pt modelId="{1824B385-251A-4023-9CE1-5C0146DEE924}" type="parTrans" cxnId="{78375074-0B27-4CDA-9FB2-D8A4BA2A6C08}">
      <dgm:prSet/>
      <dgm:spPr/>
      <dgm:t>
        <a:bodyPr/>
        <a:lstStyle/>
        <a:p>
          <a:endParaRPr lang="ru-RU"/>
        </a:p>
      </dgm:t>
    </dgm:pt>
    <dgm:pt modelId="{B7B5D114-E825-4E15-B6B9-74251F128897}" type="sibTrans" cxnId="{78375074-0B27-4CDA-9FB2-D8A4BA2A6C08}">
      <dgm:prSet/>
      <dgm:spPr/>
      <dgm:t>
        <a:bodyPr/>
        <a:lstStyle/>
        <a:p>
          <a:endParaRPr lang="ru-RU"/>
        </a:p>
      </dgm:t>
    </dgm:pt>
    <dgm:pt modelId="{B7F5B30F-1B00-41DF-8FDD-A550F608ADFC}">
      <dgm:prSet phldrT="[Текст]" custT="1"/>
      <dgm:spPr/>
      <dgm:t>
        <a:bodyPr/>
        <a:lstStyle/>
        <a:p>
          <a:pPr marL="0" indent="0"/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информировать родителей (законных представителей) и общественность относительно целей дошкольного образования, общих для всего образовательного пространства Российской Федерации, а также о Программе;</a:t>
          </a:r>
          <a:endParaRPr lang="ru-RU" sz="1600" b="1" dirty="0">
            <a:latin typeface="Times New Roman" pitchFamily="18" charset="0"/>
            <a:cs typeface="Times New Roman" pitchFamily="18" charset="0"/>
          </a:endParaRPr>
        </a:p>
      </dgm:t>
    </dgm:pt>
    <dgm:pt modelId="{E546E01F-4010-4DD2-8A88-69E3BB265515}" type="sibTrans" cxnId="{A4369CA6-E999-40E3-BAD0-1D6017C1E44F}">
      <dgm:prSet/>
      <dgm:spPr/>
      <dgm:t>
        <a:bodyPr/>
        <a:lstStyle/>
        <a:p>
          <a:endParaRPr lang="ru-RU"/>
        </a:p>
      </dgm:t>
    </dgm:pt>
    <dgm:pt modelId="{80DFB2AD-AC6A-4259-BD3E-38F17AE36A08}" type="parTrans" cxnId="{A4369CA6-E999-40E3-BAD0-1D6017C1E44F}">
      <dgm:prSet/>
      <dgm:spPr/>
      <dgm:t>
        <a:bodyPr/>
        <a:lstStyle/>
        <a:p>
          <a:endParaRPr lang="ru-RU"/>
        </a:p>
      </dgm:t>
    </dgm:pt>
    <dgm:pt modelId="{95380B4C-4EE4-449D-91A1-253CB4EFCD74}">
      <dgm:prSet phldrT="[Текст]" custT="1"/>
      <dgm:spPr/>
      <dgm:t>
        <a:bodyPr/>
        <a:lstStyle/>
        <a:p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поддерживать родителей (законных представителей) в воспитании детей, охране и укреплении их здоровья;</a:t>
          </a:r>
          <a:endParaRPr lang="ru-RU" sz="1600" b="1" dirty="0">
            <a:latin typeface="Times New Roman" pitchFamily="18" charset="0"/>
            <a:cs typeface="Times New Roman" pitchFamily="18" charset="0"/>
          </a:endParaRPr>
        </a:p>
      </dgm:t>
    </dgm:pt>
    <dgm:pt modelId="{1248B2FA-1DE3-4BD3-B6AC-D97D853BBBF4}" type="parTrans" cxnId="{E55785E1-B735-4646-9731-3C737F658432}">
      <dgm:prSet/>
      <dgm:spPr/>
      <dgm:t>
        <a:bodyPr/>
        <a:lstStyle/>
        <a:p>
          <a:endParaRPr lang="ru-RU"/>
        </a:p>
      </dgm:t>
    </dgm:pt>
    <dgm:pt modelId="{05DE5A9B-4399-42C2-851A-2E4F956BB090}" type="sibTrans" cxnId="{E55785E1-B735-4646-9731-3C737F658432}">
      <dgm:prSet/>
      <dgm:spPr/>
      <dgm:t>
        <a:bodyPr/>
        <a:lstStyle/>
        <a:p>
          <a:endParaRPr lang="ru-RU"/>
        </a:p>
      </dgm:t>
    </dgm:pt>
    <dgm:pt modelId="{CB3C3305-670A-4F4D-B3EA-CBD5EDD72596}">
      <dgm:prSet phldrT="[Текст]" custT="1"/>
      <dgm:spPr/>
      <dgm:t>
        <a:bodyPr/>
        <a:lstStyle/>
        <a:p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обеспечивать вовлечение семей непосредственно в образовательную деятельность, в том числе посредством создания образовательных проектов совместно с семьёй на основе выявления потребностей и поддержки образовательных инициатив семьи;</a:t>
          </a:r>
          <a:endParaRPr lang="ru-RU" sz="1600" b="1" dirty="0">
            <a:latin typeface="Times New Roman" pitchFamily="18" charset="0"/>
            <a:cs typeface="Times New Roman" pitchFamily="18" charset="0"/>
          </a:endParaRPr>
        </a:p>
      </dgm:t>
    </dgm:pt>
    <dgm:pt modelId="{B619A86A-9517-4979-A894-F55A8EBC023F}" type="parTrans" cxnId="{9F63D117-6ACD-4597-9A36-472B7D9F8FE8}">
      <dgm:prSet/>
      <dgm:spPr/>
      <dgm:t>
        <a:bodyPr/>
        <a:lstStyle/>
        <a:p>
          <a:endParaRPr lang="ru-RU"/>
        </a:p>
      </dgm:t>
    </dgm:pt>
    <dgm:pt modelId="{09213794-7F7B-4205-9982-0472CD161AA7}" type="sibTrans" cxnId="{9F63D117-6ACD-4597-9A36-472B7D9F8FE8}">
      <dgm:prSet/>
      <dgm:spPr/>
      <dgm:t>
        <a:bodyPr/>
        <a:lstStyle/>
        <a:p>
          <a:endParaRPr lang="ru-RU"/>
        </a:p>
      </dgm:t>
    </dgm:pt>
    <dgm:pt modelId="{74054AAC-D774-4DFB-8756-9845FA542BF6}">
      <dgm:prSet phldrT="[Текст]" custT="1"/>
      <dgm:spPr/>
      <dgm:t>
        <a:bodyPr/>
        <a:lstStyle/>
        <a:p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создавать условия для взрослых по поиску, использованию материалов, обеспечивающих реализацию Программы, в том числе в информационной среде, а также для обсуждения с родителями (законными представителями) детей вопросов, связанных с реализацией Программы.</a:t>
          </a:r>
          <a:endParaRPr lang="ru-RU" sz="1600" b="1" dirty="0">
            <a:latin typeface="Times New Roman" pitchFamily="18" charset="0"/>
            <a:cs typeface="Times New Roman" pitchFamily="18" charset="0"/>
          </a:endParaRPr>
        </a:p>
      </dgm:t>
    </dgm:pt>
    <dgm:pt modelId="{B6B80C6A-1021-49A5-9DAC-1A437F166FE5}" type="parTrans" cxnId="{FB0DC914-159E-4EDB-88CC-A88F2502D787}">
      <dgm:prSet/>
      <dgm:spPr/>
      <dgm:t>
        <a:bodyPr/>
        <a:lstStyle/>
        <a:p>
          <a:endParaRPr lang="ru-RU"/>
        </a:p>
      </dgm:t>
    </dgm:pt>
    <dgm:pt modelId="{256CA827-E596-4FD4-A282-48E5F15D4D80}" type="sibTrans" cxnId="{FB0DC914-159E-4EDB-88CC-A88F2502D787}">
      <dgm:prSet/>
      <dgm:spPr/>
      <dgm:t>
        <a:bodyPr/>
        <a:lstStyle/>
        <a:p>
          <a:endParaRPr lang="ru-RU"/>
        </a:p>
      </dgm:t>
    </dgm:pt>
    <dgm:pt modelId="{D8525D3D-E21F-4803-9008-0821753FF977}" type="pres">
      <dgm:prSet presAssocID="{722CAF17-58A6-4549-AD30-E40BF2C8D956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0609D2B5-F03B-4268-B17A-58815B983799}" type="pres">
      <dgm:prSet presAssocID="{B7F5B30F-1B00-41DF-8FDD-A550F608ADFC}" presName="linNode" presStyleCnt="0"/>
      <dgm:spPr/>
    </dgm:pt>
    <dgm:pt modelId="{4D7AAAC1-730D-492E-805D-3FF6BD7204DC}" type="pres">
      <dgm:prSet presAssocID="{B7F5B30F-1B00-41DF-8FDD-A550F608ADFC}" presName="parentShp" presStyleLbl="node1" presStyleIdx="0" presStyleCnt="6" custScaleX="1283208" custLinFactNeighborX="51138" custLinFactNeighborY="11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91A0F2-4D62-4F8A-ABC6-2BBB2EF39D16}" type="pres">
      <dgm:prSet presAssocID="{B7F5B30F-1B00-41DF-8FDD-A550F608ADFC}" presName="childShp" presStyleLbl="bgAccFollowNode1" presStyleIdx="0" presStyleCnt="6">
        <dgm:presLayoutVars>
          <dgm:bulletEnabled val="1"/>
        </dgm:presLayoutVars>
      </dgm:prSet>
      <dgm:spPr/>
    </dgm:pt>
    <dgm:pt modelId="{FC24566A-5EAC-4FC9-B214-C3534C107173}" type="pres">
      <dgm:prSet presAssocID="{E546E01F-4010-4DD2-8A88-69E3BB265515}" presName="spacing" presStyleCnt="0"/>
      <dgm:spPr/>
    </dgm:pt>
    <dgm:pt modelId="{BC875092-7853-4F01-B367-19377548F16D}" type="pres">
      <dgm:prSet presAssocID="{335EB0A8-C05E-4B1F-ABFF-8E7DACBFD859}" presName="linNode" presStyleCnt="0"/>
      <dgm:spPr/>
    </dgm:pt>
    <dgm:pt modelId="{4FBE9176-A867-48A0-BA59-5B317330D26A}" type="pres">
      <dgm:prSet presAssocID="{335EB0A8-C05E-4B1F-ABFF-8E7DACBFD859}" presName="parentShp" presStyleLbl="node1" presStyleIdx="1" presStyleCnt="6" custScaleX="1283208" custScaleY="51621" custLinFactNeighborX="53089" custLinFactNeighborY="-5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9C1466-1483-4D72-A12F-790C897EE986}" type="pres">
      <dgm:prSet presAssocID="{335EB0A8-C05E-4B1F-ABFF-8E7DACBFD859}" presName="childShp" presStyleLbl="bgAccFollowNode1" presStyleIdx="1" presStyleCnt="6" custScaleY="546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E3725D-556D-4117-A481-1BD4486523B8}" type="pres">
      <dgm:prSet presAssocID="{932F3D4A-5614-4CEB-B5D2-8FBBF1DE515E}" presName="spacing" presStyleCnt="0"/>
      <dgm:spPr/>
    </dgm:pt>
    <dgm:pt modelId="{D7A4F166-5CB9-4A88-9227-9E5F45A948DD}" type="pres">
      <dgm:prSet presAssocID="{BB133D0C-5A33-414D-965D-B0A8846D0395}" presName="linNode" presStyleCnt="0"/>
      <dgm:spPr/>
    </dgm:pt>
    <dgm:pt modelId="{F521D775-BC8F-4B48-B3F6-6E71FEC0A767}" type="pres">
      <dgm:prSet presAssocID="{BB133D0C-5A33-414D-965D-B0A8846D0395}" presName="parentShp" presStyleLbl="node1" presStyleIdx="2" presStyleCnt="6" custScaleX="1283208" custScaleY="63191" custLinFactNeighborX="52114" custLinFactNeighborY="-39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CE6CD1-68A3-4A0A-AC44-801FC7482A15}" type="pres">
      <dgm:prSet presAssocID="{BB133D0C-5A33-414D-965D-B0A8846D0395}" presName="childShp" presStyleLbl="bgAccFollowNode1" presStyleIdx="2" presStyleCnt="6" custScaleY="59400" custLinFactNeighborX="483" custLinFactNeighborY="-4855">
        <dgm:presLayoutVars>
          <dgm:bulletEnabled val="1"/>
        </dgm:presLayoutVars>
      </dgm:prSet>
      <dgm:spPr/>
    </dgm:pt>
    <dgm:pt modelId="{B70B86EF-D554-445D-B8E0-87CA9E17611D}" type="pres">
      <dgm:prSet presAssocID="{B7B5D114-E825-4E15-B6B9-74251F128897}" presName="spacing" presStyleCnt="0"/>
      <dgm:spPr/>
    </dgm:pt>
    <dgm:pt modelId="{4140AA18-57A3-40AC-AB97-8629E9CC21D7}" type="pres">
      <dgm:prSet presAssocID="{95380B4C-4EE4-449D-91A1-253CB4EFCD74}" presName="linNode" presStyleCnt="0"/>
      <dgm:spPr/>
    </dgm:pt>
    <dgm:pt modelId="{BE5FD8FF-F08A-4C5E-897A-E43F6B0AD144}" type="pres">
      <dgm:prSet presAssocID="{95380B4C-4EE4-449D-91A1-253CB4EFCD74}" presName="parentShp" presStyleLbl="node1" presStyleIdx="3" presStyleCnt="6" custScaleX="1283208" custScaleY="64026" custLinFactNeighborX="51138" custLinFactNeighborY="-73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381D0A-5CED-45E2-91E5-D9FC9447169E}" type="pres">
      <dgm:prSet presAssocID="{95380B4C-4EE4-449D-91A1-253CB4EFCD74}" presName="childShp" presStyleLbl="bgAccFollowNode1" presStyleIdx="3" presStyleCnt="6" custScaleY="56674" custLinFactNeighborX="483" custLinFactNeighborY="-7139">
        <dgm:presLayoutVars>
          <dgm:bulletEnabled val="1"/>
        </dgm:presLayoutVars>
      </dgm:prSet>
      <dgm:spPr/>
    </dgm:pt>
    <dgm:pt modelId="{6FE20B38-95DE-4C1B-AD5F-E9ED2701A307}" type="pres">
      <dgm:prSet presAssocID="{05DE5A9B-4399-42C2-851A-2E4F956BB090}" presName="spacing" presStyleCnt="0"/>
      <dgm:spPr/>
    </dgm:pt>
    <dgm:pt modelId="{BED63BFD-71E8-48AF-A6E7-C3712E73B6D6}" type="pres">
      <dgm:prSet presAssocID="{CB3C3305-670A-4F4D-B3EA-CBD5EDD72596}" presName="linNode" presStyleCnt="0"/>
      <dgm:spPr/>
    </dgm:pt>
    <dgm:pt modelId="{59B4072F-AF1B-48DA-AC3C-BD00C516CF12}" type="pres">
      <dgm:prSet presAssocID="{CB3C3305-670A-4F4D-B3EA-CBD5EDD72596}" presName="parentShp" presStyleLbl="node1" presStyleIdx="4" presStyleCnt="6" custScaleX="1283208" custLinFactNeighborX="53089" custLinFactNeighborY="-92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35A0AE-A035-4343-8491-81CFB99E99E1}" type="pres">
      <dgm:prSet presAssocID="{CB3C3305-670A-4F4D-B3EA-CBD5EDD72596}" presName="childShp" presStyleLbl="bgAccFollowNode1" presStyleIdx="4" presStyleCnt="6" custLinFactNeighborX="483" custLinFactNeighborY="-11517">
        <dgm:presLayoutVars>
          <dgm:bulletEnabled val="1"/>
        </dgm:presLayoutVars>
      </dgm:prSet>
      <dgm:spPr/>
    </dgm:pt>
    <dgm:pt modelId="{1E1A3FCF-CA6A-4C6D-A611-0D9ABB04C20D}" type="pres">
      <dgm:prSet presAssocID="{09213794-7F7B-4205-9982-0472CD161AA7}" presName="spacing" presStyleCnt="0"/>
      <dgm:spPr/>
    </dgm:pt>
    <dgm:pt modelId="{EE67BB52-1DAB-4076-AFA8-599B5C341208}" type="pres">
      <dgm:prSet presAssocID="{74054AAC-D774-4DFB-8756-9845FA542BF6}" presName="linNode" presStyleCnt="0"/>
      <dgm:spPr/>
    </dgm:pt>
    <dgm:pt modelId="{04C52843-5EF6-43CC-A448-2BF3F4251E32}" type="pres">
      <dgm:prSet presAssocID="{74054AAC-D774-4DFB-8756-9845FA542BF6}" presName="parentShp" presStyleLbl="node1" presStyleIdx="5" presStyleCnt="6" custScaleX="1283208" custScaleY="111688" custLinFactNeighborX="52114" custLinFactNeighborY="-74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2B4A72-766A-48A9-83B6-6E49B3ECEFF4}" type="pres">
      <dgm:prSet presAssocID="{74054AAC-D774-4DFB-8756-9845FA542BF6}" presName="childShp" presStyleLbl="bgAccFollowNode1" presStyleIdx="5" presStyleCnt="6" custLinFactNeighborX="483" custLinFactNeighborY="-9814">
        <dgm:presLayoutVars>
          <dgm:bulletEnabled val="1"/>
        </dgm:presLayoutVars>
      </dgm:prSet>
      <dgm:spPr/>
    </dgm:pt>
  </dgm:ptLst>
  <dgm:cxnLst>
    <dgm:cxn modelId="{5CEFFE32-A534-4967-88D5-0A079696B2CC}" type="presOf" srcId="{BB133D0C-5A33-414D-965D-B0A8846D0395}" destId="{F521D775-BC8F-4B48-B3F6-6E71FEC0A767}" srcOrd="0" destOrd="0" presId="urn:microsoft.com/office/officeart/2005/8/layout/vList6"/>
    <dgm:cxn modelId="{9F63D117-6ACD-4597-9A36-472B7D9F8FE8}" srcId="{722CAF17-58A6-4549-AD30-E40BF2C8D956}" destId="{CB3C3305-670A-4F4D-B3EA-CBD5EDD72596}" srcOrd="4" destOrd="0" parTransId="{B619A86A-9517-4979-A894-F55A8EBC023F}" sibTransId="{09213794-7F7B-4205-9982-0472CD161AA7}"/>
    <dgm:cxn modelId="{FB0DC914-159E-4EDB-88CC-A88F2502D787}" srcId="{722CAF17-58A6-4549-AD30-E40BF2C8D956}" destId="{74054AAC-D774-4DFB-8756-9845FA542BF6}" srcOrd="5" destOrd="0" parTransId="{B6B80C6A-1021-49A5-9DAC-1A437F166FE5}" sibTransId="{256CA827-E596-4FD4-A282-48E5F15D4D80}"/>
    <dgm:cxn modelId="{7F5E931A-3112-4031-9E6B-CF927BF0C5D5}" type="presOf" srcId="{B7F5B30F-1B00-41DF-8FDD-A550F608ADFC}" destId="{4D7AAAC1-730D-492E-805D-3FF6BD7204DC}" srcOrd="0" destOrd="0" presId="urn:microsoft.com/office/officeart/2005/8/layout/vList6"/>
    <dgm:cxn modelId="{78375074-0B27-4CDA-9FB2-D8A4BA2A6C08}" srcId="{722CAF17-58A6-4549-AD30-E40BF2C8D956}" destId="{BB133D0C-5A33-414D-965D-B0A8846D0395}" srcOrd="2" destOrd="0" parTransId="{1824B385-251A-4023-9CE1-5C0146DEE924}" sibTransId="{B7B5D114-E825-4E15-B6B9-74251F128897}"/>
    <dgm:cxn modelId="{8A42CB7A-7D98-40E6-814A-4654DC440689}" srcId="{722CAF17-58A6-4549-AD30-E40BF2C8D956}" destId="{335EB0A8-C05E-4B1F-ABFF-8E7DACBFD859}" srcOrd="1" destOrd="0" parTransId="{FBFAC5EA-149D-43C3-9F6C-D91AAE9E93F7}" sibTransId="{932F3D4A-5614-4CEB-B5D2-8FBBF1DE515E}"/>
    <dgm:cxn modelId="{E951A28D-2D04-4B3D-A569-45258BB107B3}" type="presOf" srcId="{74054AAC-D774-4DFB-8756-9845FA542BF6}" destId="{04C52843-5EF6-43CC-A448-2BF3F4251E32}" srcOrd="0" destOrd="0" presId="urn:microsoft.com/office/officeart/2005/8/layout/vList6"/>
    <dgm:cxn modelId="{E55785E1-B735-4646-9731-3C737F658432}" srcId="{722CAF17-58A6-4549-AD30-E40BF2C8D956}" destId="{95380B4C-4EE4-449D-91A1-253CB4EFCD74}" srcOrd="3" destOrd="0" parTransId="{1248B2FA-1DE3-4BD3-B6AC-D97D853BBBF4}" sibTransId="{05DE5A9B-4399-42C2-851A-2E4F956BB090}"/>
    <dgm:cxn modelId="{F22F7B65-656E-457D-A1D6-56C2B88B0A3A}" type="presOf" srcId="{722CAF17-58A6-4549-AD30-E40BF2C8D956}" destId="{D8525D3D-E21F-4803-9008-0821753FF977}" srcOrd="0" destOrd="0" presId="urn:microsoft.com/office/officeart/2005/8/layout/vList6"/>
    <dgm:cxn modelId="{CE487AF5-88B2-4CF0-83EE-FCCFB8962201}" type="presOf" srcId="{335EB0A8-C05E-4B1F-ABFF-8E7DACBFD859}" destId="{4FBE9176-A867-48A0-BA59-5B317330D26A}" srcOrd="0" destOrd="0" presId="urn:microsoft.com/office/officeart/2005/8/layout/vList6"/>
    <dgm:cxn modelId="{90FDE381-E80E-4E78-93D0-EC13194D1C1C}" type="presOf" srcId="{95380B4C-4EE4-449D-91A1-253CB4EFCD74}" destId="{BE5FD8FF-F08A-4C5E-897A-E43F6B0AD144}" srcOrd="0" destOrd="0" presId="urn:microsoft.com/office/officeart/2005/8/layout/vList6"/>
    <dgm:cxn modelId="{A4369CA6-E999-40E3-BAD0-1D6017C1E44F}" srcId="{722CAF17-58A6-4549-AD30-E40BF2C8D956}" destId="{B7F5B30F-1B00-41DF-8FDD-A550F608ADFC}" srcOrd="0" destOrd="0" parTransId="{80DFB2AD-AC6A-4259-BD3E-38F17AE36A08}" sibTransId="{E546E01F-4010-4DD2-8A88-69E3BB265515}"/>
    <dgm:cxn modelId="{8214516C-90DA-4C58-BC26-D50A0C3B1BFE}" type="presOf" srcId="{CB3C3305-670A-4F4D-B3EA-CBD5EDD72596}" destId="{59B4072F-AF1B-48DA-AC3C-BD00C516CF12}" srcOrd="0" destOrd="0" presId="urn:microsoft.com/office/officeart/2005/8/layout/vList6"/>
    <dgm:cxn modelId="{4D566663-461E-4099-BB19-42B448583B7E}" type="presParOf" srcId="{D8525D3D-E21F-4803-9008-0821753FF977}" destId="{0609D2B5-F03B-4268-B17A-58815B983799}" srcOrd="0" destOrd="0" presId="urn:microsoft.com/office/officeart/2005/8/layout/vList6"/>
    <dgm:cxn modelId="{3C1D1681-BA6D-472E-A4E3-EF65846A5B53}" type="presParOf" srcId="{0609D2B5-F03B-4268-B17A-58815B983799}" destId="{4D7AAAC1-730D-492E-805D-3FF6BD7204DC}" srcOrd="0" destOrd="0" presId="urn:microsoft.com/office/officeart/2005/8/layout/vList6"/>
    <dgm:cxn modelId="{7291034B-C787-4E85-B998-943CD5142B01}" type="presParOf" srcId="{0609D2B5-F03B-4268-B17A-58815B983799}" destId="{4F91A0F2-4D62-4F8A-ABC6-2BBB2EF39D16}" srcOrd="1" destOrd="0" presId="urn:microsoft.com/office/officeart/2005/8/layout/vList6"/>
    <dgm:cxn modelId="{A75EA97E-4E3A-45FE-92EC-B227C7B751A4}" type="presParOf" srcId="{D8525D3D-E21F-4803-9008-0821753FF977}" destId="{FC24566A-5EAC-4FC9-B214-C3534C107173}" srcOrd="1" destOrd="0" presId="urn:microsoft.com/office/officeart/2005/8/layout/vList6"/>
    <dgm:cxn modelId="{95ABDAE2-DA4F-4E36-8C27-D5DD65F0D357}" type="presParOf" srcId="{D8525D3D-E21F-4803-9008-0821753FF977}" destId="{BC875092-7853-4F01-B367-19377548F16D}" srcOrd="2" destOrd="0" presId="urn:microsoft.com/office/officeart/2005/8/layout/vList6"/>
    <dgm:cxn modelId="{969E17B5-169D-484E-A150-1F2A97F1E3E9}" type="presParOf" srcId="{BC875092-7853-4F01-B367-19377548F16D}" destId="{4FBE9176-A867-48A0-BA59-5B317330D26A}" srcOrd="0" destOrd="0" presId="urn:microsoft.com/office/officeart/2005/8/layout/vList6"/>
    <dgm:cxn modelId="{975FF0A2-EEF6-41E9-87A4-448BC132C7B2}" type="presParOf" srcId="{BC875092-7853-4F01-B367-19377548F16D}" destId="{409C1466-1483-4D72-A12F-790C897EE986}" srcOrd="1" destOrd="0" presId="urn:microsoft.com/office/officeart/2005/8/layout/vList6"/>
    <dgm:cxn modelId="{8C73CB7D-630A-4725-8580-EFC6C40BF11B}" type="presParOf" srcId="{D8525D3D-E21F-4803-9008-0821753FF977}" destId="{2AE3725D-556D-4117-A481-1BD4486523B8}" srcOrd="3" destOrd="0" presId="urn:microsoft.com/office/officeart/2005/8/layout/vList6"/>
    <dgm:cxn modelId="{41B4085D-8B94-4633-B5AD-933F0CD096ED}" type="presParOf" srcId="{D8525D3D-E21F-4803-9008-0821753FF977}" destId="{D7A4F166-5CB9-4A88-9227-9E5F45A948DD}" srcOrd="4" destOrd="0" presId="urn:microsoft.com/office/officeart/2005/8/layout/vList6"/>
    <dgm:cxn modelId="{95603516-82AF-443E-9D3A-07670D4A7386}" type="presParOf" srcId="{D7A4F166-5CB9-4A88-9227-9E5F45A948DD}" destId="{F521D775-BC8F-4B48-B3F6-6E71FEC0A767}" srcOrd="0" destOrd="0" presId="urn:microsoft.com/office/officeart/2005/8/layout/vList6"/>
    <dgm:cxn modelId="{38181E87-E748-42EC-85DA-BEFFA165B9B8}" type="presParOf" srcId="{D7A4F166-5CB9-4A88-9227-9E5F45A948DD}" destId="{DECE6CD1-68A3-4A0A-AC44-801FC7482A15}" srcOrd="1" destOrd="0" presId="urn:microsoft.com/office/officeart/2005/8/layout/vList6"/>
    <dgm:cxn modelId="{5B23F6D1-68D7-4BB9-99DE-339805D31826}" type="presParOf" srcId="{D8525D3D-E21F-4803-9008-0821753FF977}" destId="{B70B86EF-D554-445D-B8E0-87CA9E17611D}" srcOrd="5" destOrd="0" presId="urn:microsoft.com/office/officeart/2005/8/layout/vList6"/>
    <dgm:cxn modelId="{67D5A519-7C64-43AC-9926-D49DE048CBF7}" type="presParOf" srcId="{D8525D3D-E21F-4803-9008-0821753FF977}" destId="{4140AA18-57A3-40AC-AB97-8629E9CC21D7}" srcOrd="6" destOrd="0" presId="urn:microsoft.com/office/officeart/2005/8/layout/vList6"/>
    <dgm:cxn modelId="{BEEFA1F1-3260-41A8-BD30-44896FDFFA66}" type="presParOf" srcId="{4140AA18-57A3-40AC-AB97-8629E9CC21D7}" destId="{BE5FD8FF-F08A-4C5E-897A-E43F6B0AD144}" srcOrd="0" destOrd="0" presId="urn:microsoft.com/office/officeart/2005/8/layout/vList6"/>
    <dgm:cxn modelId="{213966E3-524D-44C7-9E7C-EBB3DA8B1288}" type="presParOf" srcId="{4140AA18-57A3-40AC-AB97-8629E9CC21D7}" destId="{9A381D0A-5CED-45E2-91E5-D9FC9447169E}" srcOrd="1" destOrd="0" presId="urn:microsoft.com/office/officeart/2005/8/layout/vList6"/>
    <dgm:cxn modelId="{51F2746A-D2D3-46B8-9FBF-6B02C1F977F9}" type="presParOf" srcId="{D8525D3D-E21F-4803-9008-0821753FF977}" destId="{6FE20B38-95DE-4C1B-AD5F-E9ED2701A307}" srcOrd="7" destOrd="0" presId="urn:microsoft.com/office/officeart/2005/8/layout/vList6"/>
    <dgm:cxn modelId="{7612DE48-6FAA-43C3-9540-C069B3D779DA}" type="presParOf" srcId="{D8525D3D-E21F-4803-9008-0821753FF977}" destId="{BED63BFD-71E8-48AF-A6E7-C3712E73B6D6}" srcOrd="8" destOrd="0" presId="urn:microsoft.com/office/officeart/2005/8/layout/vList6"/>
    <dgm:cxn modelId="{290998D8-AA74-41EF-9C08-AD6C9D98A633}" type="presParOf" srcId="{BED63BFD-71E8-48AF-A6E7-C3712E73B6D6}" destId="{59B4072F-AF1B-48DA-AC3C-BD00C516CF12}" srcOrd="0" destOrd="0" presId="urn:microsoft.com/office/officeart/2005/8/layout/vList6"/>
    <dgm:cxn modelId="{2735A8E7-73C4-4044-99A2-BAB3E8C87C6C}" type="presParOf" srcId="{BED63BFD-71E8-48AF-A6E7-C3712E73B6D6}" destId="{6E35A0AE-A035-4343-8491-81CFB99E99E1}" srcOrd="1" destOrd="0" presId="urn:microsoft.com/office/officeart/2005/8/layout/vList6"/>
    <dgm:cxn modelId="{A05DC9B1-68B8-4655-9AF2-7B641DEB3CAD}" type="presParOf" srcId="{D8525D3D-E21F-4803-9008-0821753FF977}" destId="{1E1A3FCF-CA6A-4C6D-A611-0D9ABB04C20D}" srcOrd="9" destOrd="0" presId="urn:microsoft.com/office/officeart/2005/8/layout/vList6"/>
    <dgm:cxn modelId="{4A16E3F4-B273-4C48-9A05-AFE75E1D881F}" type="presParOf" srcId="{D8525D3D-E21F-4803-9008-0821753FF977}" destId="{EE67BB52-1DAB-4076-AFA8-599B5C341208}" srcOrd="10" destOrd="0" presId="urn:microsoft.com/office/officeart/2005/8/layout/vList6"/>
    <dgm:cxn modelId="{E6C59DD6-CA30-414A-9A10-5C9D81190AF3}" type="presParOf" srcId="{EE67BB52-1DAB-4076-AFA8-599B5C341208}" destId="{04C52843-5EF6-43CC-A448-2BF3F4251E32}" srcOrd="0" destOrd="0" presId="urn:microsoft.com/office/officeart/2005/8/layout/vList6"/>
    <dgm:cxn modelId="{E3C70564-6D35-4723-A877-1BB93FC45835}" type="presParOf" srcId="{EE67BB52-1DAB-4076-AFA8-599B5C341208}" destId="{AE2B4A72-766A-48A9-83B6-6E49B3ECEFF4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144D1B0-7C17-48A6-A522-A81D5BD832FA}" type="doc">
      <dgm:prSet loTypeId="urn:microsoft.com/office/officeart/2005/8/layout/radial1" loCatId="cycle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2F8DFA5-F2CC-4001-AC8F-D223401950DC}">
      <dgm:prSet phldrT="[Текст]" custT="1"/>
      <dgm:spPr>
        <a:solidFill>
          <a:srgbClr val="002060"/>
        </a:solidFill>
      </dgm:spPr>
      <dgm:t>
        <a:bodyPr/>
        <a:lstStyle/>
        <a:p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ФОРМЫ И МЕТОДЫ РАБОТЫ С РОДИТЕЛЯМИ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dgm:t>
    </dgm:pt>
    <dgm:pt modelId="{AD7262FB-14A0-4AFB-914E-B798651CE00D}" type="parTrans" cxnId="{EEF3BAAC-7FEE-4D20-BFA4-BAC7ADC1D422}">
      <dgm:prSet/>
      <dgm:spPr/>
      <dgm:t>
        <a:bodyPr/>
        <a:lstStyle/>
        <a:p>
          <a:endParaRPr lang="ru-RU"/>
        </a:p>
      </dgm:t>
    </dgm:pt>
    <dgm:pt modelId="{4C4FE7D4-717C-4C58-8923-1BE7CAC8605D}" type="sibTrans" cxnId="{EEF3BAAC-7FEE-4D20-BFA4-BAC7ADC1D422}">
      <dgm:prSet/>
      <dgm:spPr/>
      <dgm:t>
        <a:bodyPr/>
        <a:lstStyle/>
        <a:p>
          <a:endParaRPr lang="ru-RU"/>
        </a:p>
      </dgm:t>
    </dgm:pt>
    <dgm:pt modelId="{8FF2BD84-B7B5-4FFA-992A-5EFE2EF4E132}">
      <dgm:prSet phldrT="[Текст]" custT="1"/>
      <dgm:spPr/>
      <dgm:t>
        <a:bodyPr/>
        <a:lstStyle/>
        <a:p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ОНЛАЙН-КОНСУЛЬТАЦИИ 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dgm:t>
    </dgm:pt>
    <dgm:pt modelId="{0F6BF368-E684-4B0D-B6FA-681D280624E9}" type="parTrans" cxnId="{F3CC18DC-658D-4BD0-BC4E-5C1FDEC164A2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/>
        </a:p>
      </dgm:t>
    </dgm:pt>
    <dgm:pt modelId="{B10DD04C-9B26-4213-810F-DF03B2558A37}" type="sibTrans" cxnId="{F3CC18DC-658D-4BD0-BC4E-5C1FDEC164A2}">
      <dgm:prSet/>
      <dgm:spPr/>
      <dgm:t>
        <a:bodyPr/>
        <a:lstStyle/>
        <a:p>
          <a:endParaRPr lang="ru-RU"/>
        </a:p>
      </dgm:t>
    </dgm:pt>
    <dgm:pt modelId="{AEB21FA0-9A3A-4CD0-96A0-13F0CD4F346F}">
      <dgm:prSet phldrT="[Текст]" custT="1"/>
      <dgm:spPr/>
      <dgm:t>
        <a:bodyPr/>
        <a:lstStyle/>
        <a:p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ОНЛАЙН-ИНФОРМИРОВАНИЕ 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dgm:t>
    </dgm:pt>
    <dgm:pt modelId="{5A1B6069-D2D1-4565-8207-5F0D4B1EEE09}" type="parTrans" cxnId="{B7CB0FCA-85A6-4740-9390-8855E5C0F97D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/>
        </a:p>
      </dgm:t>
    </dgm:pt>
    <dgm:pt modelId="{DACFFCD8-B9F7-4E11-AB7D-6037B1AC3894}" type="sibTrans" cxnId="{B7CB0FCA-85A6-4740-9390-8855E5C0F97D}">
      <dgm:prSet/>
      <dgm:spPr/>
      <dgm:t>
        <a:bodyPr/>
        <a:lstStyle/>
        <a:p>
          <a:endParaRPr lang="ru-RU"/>
        </a:p>
      </dgm:t>
    </dgm:pt>
    <dgm:pt modelId="{3A11D3BA-15A9-4291-AA24-9EA0B19AD3C5}">
      <dgm:prSet phldrT="[Текст]" custT="1"/>
      <dgm:spPr/>
      <dgm:t>
        <a:bodyPr/>
        <a:lstStyle/>
        <a:p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ОНЛАЙН- И ОФЛАЙН-МАСТЕР-КЛАССЫ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dgm:t>
    </dgm:pt>
    <dgm:pt modelId="{AB8D79C5-FB01-451D-8B15-94635F7D0D61}" type="parTrans" cxnId="{4B15E1DE-510B-49FE-85CF-88E3624DC4FC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/>
        </a:p>
      </dgm:t>
    </dgm:pt>
    <dgm:pt modelId="{6F1A4D95-30D9-4CFA-B466-EB4F59CCDCC3}" type="sibTrans" cxnId="{4B15E1DE-510B-49FE-85CF-88E3624DC4FC}">
      <dgm:prSet/>
      <dgm:spPr/>
      <dgm:t>
        <a:bodyPr/>
        <a:lstStyle/>
        <a:p>
          <a:endParaRPr lang="ru-RU"/>
        </a:p>
      </dgm:t>
    </dgm:pt>
    <dgm:pt modelId="{F178C7C9-939F-4F10-89D7-2D64A48C6C68}">
      <dgm:prSet phldrT="[Текст]" custT="1"/>
      <dgm:spPr/>
      <dgm:t>
        <a:bodyPr/>
        <a:lstStyle/>
        <a:p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ОНЛАЙН-АКЦИИ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dgm:t>
    </dgm:pt>
    <dgm:pt modelId="{BC2E7907-5FC1-4F2B-923C-62F65C3B5CF3}" type="parTrans" cxnId="{DD5F0043-AA87-409C-A240-AAB9073CCBBF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/>
        </a:p>
      </dgm:t>
    </dgm:pt>
    <dgm:pt modelId="{36CC2B10-53FA-4721-8ACC-A5E1642C0FEB}" type="sibTrans" cxnId="{DD5F0043-AA87-409C-A240-AAB9073CCBBF}">
      <dgm:prSet/>
      <dgm:spPr/>
      <dgm:t>
        <a:bodyPr/>
        <a:lstStyle/>
        <a:p>
          <a:endParaRPr lang="ru-RU"/>
        </a:p>
      </dgm:t>
    </dgm:pt>
    <dgm:pt modelId="{34E51C29-2345-4499-BE21-CA85837F09DA}">
      <dgm:prSet phldrT="[Текст]" custT="1"/>
      <dgm:spPr/>
      <dgm:t>
        <a:bodyPr/>
        <a:lstStyle/>
        <a:p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ОНЛАЙН-ВЫСТАВКИ, КОНКУРСЫ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dgm:t>
    </dgm:pt>
    <dgm:pt modelId="{14158075-D4AC-4E0A-BD7E-9D47AF4BA038}" type="parTrans" cxnId="{9F692B16-75A2-4EA8-82E2-2BE1A20ED79D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/>
        </a:p>
      </dgm:t>
    </dgm:pt>
    <dgm:pt modelId="{D520B0B3-3F2E-4AD0-AEC8-FCFED319C1D2}" type="sibTrans" cxnId="{9F692B16-75A2-4EA8-82E2-2BE1A20ED79D}">
      <dgm:prSet/>
      <dgm:spPr/>
      <dgm:t>
        <a:bodyPr/>
        <a:lstStyle/>
        <a:p>
          <a:endParaRPr lang="ru-RU"/>
        </a:p>
      </dgm:t>
    </dgm:pt>
    <dgm:pt modelId="{9B9E7F5D-1C3C-4BF1-9EAD-32A5D8424AE0}">
      <dgm:prSet phldrT="[Текст]" custT="1"/>
      <dgm:spPr/>
      <dgm:t>
        <a:bodyPr/>
        <a:lstStyle/>
        <a:p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ОНЛАЙН-АНКЕТИРОВАНИЕ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dgm:t>
    </dgm:pt>
    <dgm:pt modelId="{98C9924F-46BB-4855-A274-F6CEA9C1A051}" type="parTrans" cxnId="{8A7052FB-8EA3-4148-B5C4-6631D709DB2D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/>
        </a:p>
      </dgm:t>
    </dgm:pt>
    <dgm:pt modelId="{DB7C175B-326C-46EB-9720-C33C7729DC74}" type="sibTrans" cxnId="{8A7052FB-8EA3-4148-B5C4-6631D709DB2D}">
      <dgm:prSet/>
      <dgm:spPr/>
      <dgm:t>
        <a:bodyPr/>
        <a:lstStyle/>
        <a:p>
          <a:endParaRPr lang="ru-RU"/>
        </a:p>
      </dgm:t>
    </dgm:pt>
    <dgm:pt modelId="{5FBA5D43-313A-44FB-9E2C-962104693B39}" type="pres">
      <dgm:prSet presAssocID="{9144D1B0-7C17-48A6-A522-A81D5BD832FA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174BC5A-8E39-40B2-A52E-2FC70471AE06}" type="pres">
      <dgm:prSet presAssocID="{72F8DFA5-F2CC-4001-AC8F-D223401950DC}" presName="centerShape" presStyleLbl="node0" presStyleIdx="0" presStyleCnt="1" custScaleX="195171"/>
      <dgm:spPr/>
      <dgm:t>
        <a:bodyPr/>
        <a:lstStyle/>
        <a:p>
          <a:endParaRPr lang="ru-RU"/>
        </a:p>
      </dgm:t>
    </dgm:pt>
    <dgm:pt modelId="{72222521-EDF7-493A-95CE-86C957A7BA35}" type="pres">
      <dgm:prSet presAssocID="{0F6BF368-E684-4B0D-B6FA-681D280624E9}" presName="Name9" presStyleLbl="parChTrans1D2" presStyleIdx="0" presStyleCnt="6"/>
      <dgm:spPr/>
      <dgm:t>
        <a:bodyPr/>
        <a:lstStyle/>
        <a:p>
          <a:endParaRPr lang="ru-RU"/>
        </a:p>
      </dgm:t>
    </dgm:pt>
    <dgm:pt modelId="{A7576BD5-0899-4636-B155-28B10D45A75E}" type="pres">
      <dgm:prSet presAssocID="{0F6BF368-E684-4B0D-B6FA-681D280624E9}" presName="connTx" presStyleLbl="parChTrans1D2" presStyleIdx="0" presStyleCnt="6"/>
      <dgm:spPr/>
      <dgm:t>
        <a:bodyPr/>
        <a:lstStyle/>
        <a:p>
          <a:endParaRPr lang="ru-RU"/>
        </a:p>
      </dgm:t>
    </dgm:pt>
    <dgm:pt modelId="{FF9BC50A-6FE6-4575-ABB4-62E2C2A52511}" type="pres">
      <dgm:prSet presAssocID="{8FF2BD84-B7B5-4FFA-992A-5EFE2EF4E132}" presName="node" presStyleLbl="node1" presStyleIdx="0" presStyleCnt="6" custScaleX="2148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4690BC-55ED-4CA1-B171-9C80F0DC052B}" type="pres">
      <dgm:prSet presAssocID="{5A1B6069-D2D1-4565-8207-5F0D4B1EEE09}" presName="Name9" presStyleLbl="parChTrans1D2" presStyleIdx="1" presStyleCnt="6"/>
      <dgm:spPr/>
      <dgm:t>
        <a:bodyPr/>
        <a:lstStyle/>
        <a:p>
          <a:endParaRPr lang="ru-RU"/>
        </a:p>
      </dgm:t>
    </dgm:pt>
    <dgm:pt modelId="{66058B6F-F43A-47EC-9CD4-D2B9D421F4C9}" type="pres">
      <dgm:prSet presAssocID="{5A1B6069-D2D1-4565-8207-5F0D4B1EEE09}" presName="connTx" presStyleLbl="parChTrans1D2" presStyleIdx="1" presStyleCnt="6"/>
      <dgm:spPr/>
      <dgm:t>
        <a:bodyPr/>
        <a:lstStyle/>
        <a:p>
          <a:endParaRPr lang="ru-RU"/>
        </a:p>
      </dgm:t>
    </dgm:pt>
    <dgm:pt modelId="{EC2ACA12-0A5A-4E75-A379-72C6F4460C13}" type="pres">
      <dgm:prSet presAssocID="{AEB21FA0-9A3A-4CD0-96A0-13F0CD4F346F}" presName="node" presStyleLbl="node1" presStyleIdx="1" presStyleCnt="6" custScaleX="249129" custRadScaleRad="161766" custRadScaleInc="393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B4AE60-F267-4156-BB22-692092374971}" type="pres">
      <dgm:prSet presAssocID="{AB8D79C5-FB01-451D-8B15-94635F7D0D61}" presName="Name9" presStyleLbl="parChTrans1D2" presStyleIdx="2" presStyleCnt="6"/>
      <dgm:spPr/>
      <dgm:t>
        <a:bodyPr/>
        <a:lstStyle/>
        <a:p>
          <a:endParaRPr lang="ru-RU"/>
        </a:p>
      </dgm:t>
    </dgm:pt>
    <dgm:pt modelId="{149D6BAD-3EFC-415A-854F-AABED4E40012}" type="pres">
      <dgm:prSet presAssocID="{AB8D79C5-FB01-451D-8B15-94635F7D0D61}" presName="connTx" presStyleLbl="parChTrans1D2" presStyleIdx="2" presStyleCnt="6"/>
      <dgm:spPr/>
      <dgm:t>
        <a:bodyPr/>
        <a:lstStyle/>
        <a:p>
          <a:endParaRPr lang="ru-RU"/>
        </a:p>
      </dgm:t>
    </dgm:pt>
    <dgm:pt modelId="{5CE4472D-DDFE-4C2C-8641-FFB0C92D229C}" type="pres">
      <dgm:prSet presAssocID="{3A11D3BA-15A9-4291-AA24-9EA0B19AD3C5}" presName="node" presStyleLbl="node1" presStyleIdx="2" presStyleCnt="6" custScaleX="214810" custRadScaleRad="181692" custRadScaleInc="-336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043DBC-3AB5-4526-AA79-29A02D195A31}" type="pres">
      <dgm:prSet presAssocID="{BC2E7907-5FC1-4F2B-923C-62F65C3B5CF3}" presName="Name9" presStyleLbl="parChTrans1D2" presStyleIdx="3" presStyleCnt="6"/>
      <dgm:spPr/>
      <dgm:t>
        <a:bodyPr/>
        <a:lstStyle/>
        <a:p>
          <a:endParaRPr lang="ru-RU"/>
        </a:p>
      </dgm:t>
    </dgm:pt>
    <dgm:pt modelId="{66BECFB7-7F5D-448F-81A6-B1D93879233F}" type="pres">
      <dgm:prSet presAssocID="{BC2E7907-5FC1-4F2B-923C-62F65C3B5CF3}" presName="connTx" presStyleLbl="parChTrans1D2" presStyleIdx="3" presStyleCnt="6"/>
      <dgm:spPr/>
      <dgm:t>
        <a:bodyPr/>
        <a:lstStyle/>
        <a:p>
          <a:endParaRPr lang="ru-RU"/>
        </a:p>
      </dgm:t>
    </dgm:pt>
    <dgm:pt modelId="{CA2D90E9-AFBC-4C84-818F-BBA2200A155D}" type="pres">
      <dgm:prSet presAssocID="{F178C7C9-939F-4F10-89D7-2D64A48C6C68}" presName="node" presStyleLbl="node1" presStyleIdx="3" presStyleCnt="6" custScaleX="2148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E2E863-E1C5-4EEA-9609-A7BD9D83EE58}" type="pres">
      <dgm:prSet presAssocID="{14158075-D4AC-4E0A-BD7E-9D47AF4BA038}" presName="Name9" presStyleLbl="parChTrans1D2" presStyleIdx="4" presStyleCnt="6"/>
      <dgm:spPr/>
      <dgm:t>
        <a:bodyPr/>
        <a:lstStyle/>
        <a:p>
          <a:endParaRPr lang="ru-RU"/>
        </a:p>
      </dgm:t>
    </dgm:pt>
    <dgm:pt modelId="{0AA0CE23-8B14-4B02-BCF4-1F7D8DDCC6D7}" type="pres">
      <dgm:prSet presAssocID="{14158075-D4AC-4E0A-BD7E-9D47AF4BA038}" presName="connTx" presStyleLbl="parChTrans1D2" presStyleIdx="4" presStyleCnt="6"/>
      <dgm:spPr/>
      <dgm:t>
        <a:bodyPr/>
        <a:lstStyle/>
        <a:p>
          <a:endParaRPr lang="ru-RU"/>
        </a:p>
      </dgm:t>
    </dgm:pt>
    <dgm:pt modelId="{AD5FBC40-F4B7-4ACE-96AF-CF7E925A58F9}" type="pres">
      <dgm:prSet presAssocID="{34E51C29-2345-4499-BE21-CA85837F09DA}" presName="node" presStyleLbl="node1" presStyleIdx="4" presStyleCnt="6" custScaleX="214810" custRadScaleRad="168168" custRadScaleInc="364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A6E546-E40D-40E2-AAD2-4DC8902D31C0}" type="pres">
      <dgm:prSet presAssocID="{98C9924F-46BB-4855-A274-F6CEA9C1A051}" presName="Name9" presStyleLbl="parChTrans1D2" presStyleIdx="5" presStyleCnt="6"/>
      <dgm:spPr/>
      <dgm:t>
        <a:bodyPr/>
        <a:lstStyle/>
        <a:p>
          <a:endParaRPr lang="ru-RU"/>
        </a:p>
      </dgm:t>
    </dgm:pt>
    <dgm:pt modelId="{2B6E3B19-DF6A-451E-A6C0-02F2F8CE32A6}" type="pres">
      <dgm:prSet presAssocID="{98C9924F-46BB-4855-A274-F6CEA9C1A051}" presName="connTx" presStyleLbl="parChTrans1D2" presStyleIdx="5" presStyleCnt="6"/>
      <dgm:spPr/>
      <dgm:t>
        <a:bodyPr/>
        <a:lstStyle/>
        <a:p>
          <a:endParaRPr lang="ru-RU"/>
        </a:p>
      </dgm:t>
    </dgm:pt>
    <dgm:pt modelId="{1885857A-1F62-49EC-BF8E-307A3ADA0EDB}" type="pres">
      <dgm:prSet presAssocID="{9B9E7F5D-1C3C-4BF1-9EAD-32A5D8424AE0}" presName="node" presStyleLbl="node1" presStyleIdx="5" presStyleCnt="6" custScaleX="214810" custRadScaleRad="162519" custRadScaleInc="-378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416AF3C-2EC8-4066-85D9-7CCE3A1692CC}" type="presOf" srcId="{9144D1B0-7C17-48A6-A522-A81D5BD832FA}" destId="{5FBA5D43-313A-44FB-9E2C-962104693B39}" srcOrd="0" destOrd="0" presId="urn:microsoft.com/office/officeart/2005/8/layout/radial1"/>
    <dgm:cxn modelId="{112916FA-FA30-4BF8-9BE3-87340128D69A}" type="presOf" srcId="{AEB21FA0-9A3A-4CD0-96A0-13F0CD4F346F}" destId="{EC2ACA12-0A5A-4E75-A379-72C6F4460C13}" srcOrd="0" destOrd="0" presId="urn:microsoft.com/office/officeart/2005/8/layout/radial1"/>
    <dgm:cxn modelId="{B7CB0FCA-85A6-4740-9390-8855E5C0F97D}" srcId="{72F8DFA5-F2CC-4001-AC8F-D223401950DC}" destId="{AEB21FA0-9A3A-4CD0-96A0-13F0CD4F346F}" srcOrd="1" destOrd="0" parTransId="{5A1B6069-D2D1-4565-8207-5F0D4B1EEE09}" sibTransId="{DACFFCD8-B9F7-4E11-AB7D-6037B1AC3894}"/>
    <dgm:cxn modelId="{79DC842E-D239-439E-9BC3-15F7CF34720C}" type="presOf" srcId="{BC2E7907-5FC1-4F2B-923C-62F65C3B5CF3}" destId="{5C043DBC-3AB5-4526-AA79-29A02D195A31}" srcOrd="0" destOrd="0" presId="urn:microsoft.com/office/officeart/2005/8/layout/radial1"/>
    <dgm:cxn modelId="{EEF3BAAC-7FEE-4D20-BFA4-BAC7ADC1D422}" srcId="{9144D1B0-7C17-48A6-A522-A81D5BD832FA}" destId="{72F8DFA5-F2CC-4001-AC8F-D223401950DC}" srcOrd="0" destOrd="0" parTransId="{AD7262FB-14A0-4AFB-914E-B798651CE00D}" sibTransId="{4C4FE7D4-717C-4C58-8923-1BE7CAC8605D}"/>
    <dgm:cxn modelId="{8A7052FB-8EA3-4148-B5C4-6631D709DB2D}" srcId="{72F8DFA5-F2CC-4001-AC8F-D223401950DC}" destId="{9B9E7F5D-1C3C-4BF1-9EAD-32A5D8424AE0}" srcOrd="5" destOrd="0" parTransId="{98C9924F-46BB-4855-A274-F6CEA9C1A051}" sibTransId="{DB7C175B-326C-46EB-9720-C33C7729DC74}"/>
    <dgm:cxn modelId="{9F692B16-75A2-4EA8-82E2-2BE1A20ED79D}" srcId="{72F8DFA5-F2CC-4001-AC8F-D223401950DC}" destId="{34E51C29-2345-4499-BE21-CA85837F09DA}" srcOrd="4" destOrd="0" parTransId="{14158075-D4AC-4E0A-BD7E-9D47AF4BA038}" sibTransId="{D520B0B3-3F2E-4AD0-AEC8-FCFED319C1D2}"/>
    <dgm:cxn modelId="{62BA33CA-0753-40BA-912E-8AF52D2E25C6}" type="presOf" srcId="{3A11D3BA-15A9-4291-AA24-9EA0B19AD3C5}" destId="{5CE4472D-DDFE-4C2C-8641-FFB0C92D229C}" srcOrd="0" destOrd="0" presId="urn:microsoft.com/office/officeart/2005/8/layout/radial1"/>
    <dgm:cxn modelId="{E234CB75-3D71-46D5-8779-B51720C3B06F}" type="presOf" srcId="{AB8D79C5-FB01-451D-8B15-94635F7D0D61}" destId="{149D6BAD-3EFC-415A-854F-AABED4E40012}" srcOrd="1" destOrd="0" presId="urn:microsoft.com/office/officeart/2005/8/layout/radial1"/>
    <dgm:cxn modelId="{E3D8FFC4-90D1-48A9-BB34-20405C52092B}" type="presOf" srcId="{0F6BF368-E684-4B0D-B6FA-681D280624E9}" destId="{72222521-EDF7-493A-95CE-86C957A7BA35}" srcOrd="0" destOrd="0" presId="urn:microsoft.com/office/officeart/2005/8/layout/radial1"/>
    <dgm:cxn modelId="{FBF0A975-762C-46E8-9B7D-5021F2D95AB0}" type="presOf" srcId="{AB8D79C5-FB01-451D-8B15-94635F7D0D61}" destId="{C8B4AE60-F267-4156-BB22-692092374971}" srcOrd="0" destOrd="0" presId="urn:microsoft.com/office/officeart/2005/8/layout/radial1"/>
    <dgm:cxn modelId="{4DF8BC96-0E34-4805-8CE5-3E954A83401D}" type="presOf" srcId="{5A1B6069-D2D1-4565-8207-5F0D4B1EEE09}" destId="{66058B6F-F43A-47EC-9CD4-D2B9D421F4C9}" srcOrd="1" destOrd="0" presId="urn:microsoft.com/office/officeart/2005/8/layout/radial1"/>
    <dgm:cxn modelId="{50123D3E-A6B1-4E59-BBA8-84C217BF940A}" type="presOf" srcId="{14158075-D4AC-4E0A-BD7E-9D47AF4BA038}" destId="{45E2E863-E1C5-4EEA-9609-A7BD9D83EE58}" srcOrd="0" destOrd="0" presId="urn:microsoft.com/office/officeart/2005/8/layout/radial1"/>
    <dgm:cxn modelId="{62C252A8-86A7-4772-9D82-553E06E1F0BE}" type="presOf" srcId="{14158075-D4AC-4E0A-BD7E-9D47AF4BA038}" destId="{0AA0CE23-8B14-4B02-BCF4-1F7D8DDCC6D7}" srcOrd="1" destOrd="0" presId="urn:microsoft.com/office/officeart/2005/8/layout/radial1"/>
    <dgm:cxn modelId="{E7F11779-1186-4D0D-A767-D7657C270EC1}" type="presOf" srcId="{9B9E7F5D-1C3C-4BF1-9EAD-32A5D8424AE0}" destId="{1885857A-1F62-49EC-BF8E-307A3ADA0EDB}" srcOrd="0" destOrd="0" presId="urn:microsoft.com/office/officeart/2005/8/layout/radial1"/>
    <dgm:cxn modelId="{A5E30E55-6CB6-4FD1-BC5F-DCBE9611381E}" type="presOf" srcId="{98C9924F-46BB-4855-A274-F6CEA9C1A051}" destId="{2B6E3B19-DF6A-451E-A6C0-02F2F8CE32A6}" srcOrd="1" destOrd="0" presId="urn:microsoft.com/office/officeart/2005/8/layout/radial1"/>
    <dgm:cxn modelId="{DD5F0043-AA87-409C-A240-AAB9073CCBBF}" srcId="{72F8DFA5-F2CC-4001-AC8F-D223401950DC}" destId="{F178C7C9-939F-4F10-89D7-2D64A48C6C68}" srcOrd="3" destOrd="0" parTransId="{BC2E7907-5FC1-4F2B-923C-62F65C3B5CF3}" sibTransId="{36CC2B10-53FA-4721-8ACC-A5E1642C0FEB}"/>
    <dgm:cxn modelId="{F3CC18DC-658D-4BD0-BC4E-5C1FDEC164A2}" srcId="{72F8DFA5-F2CC-4001-AC8F-D223401950DC}" destId="{8FF2BD84-B7B5-4FFA-992A-5EFE2EF4E132}" srcOrd="0" destOrd="0" parTransId="{0F6BF368-E684-4B0D-B6FA-681D280624E9}" sibTransId="{B10DD04C-9B26-4213-810F-DF03B2558A37}"/>
    <dgm:cxn modelId="{A7C75ED6-09E0-411F-B681-DDE88D92E3B0}" type="presOf" srcId="{0F6BF368-E684-4B0D-B6FA-681D280624E9}" destId="{A7576BD5-0899-4636-B155-28B10D45A75E}" srcOrd="1" destOrd="0" presId="urn:microsoft.com/office/officeart/2005/8/layout/radial1"/>
    <dgm:cxn modelId="{70D987C6-C81B-40D7-97B3-33BF6A117D0F}" type="presOf" srcId="{34E51C29-2345-4499-BE21-CA85837F09DA}" destId="{AD5FBC40-F4B7-4ACE-96AF-CF7E925A58F9}" srcOrd="0" destOrd="0" presId="urn:microsoft.com/office/officeart/2005/8/layout/radial1"/>
    <dgm:cxn modelId="{E9D992A2-F323-46A6-AE5C-7FFE1AD643D8}" type="presOf" srcId="{98C9924F-46BB-4855-A274-F6CEA9C1A051}" destId="{70A6E546-E40D-40E2-AAD2-4DC8902D31C0}" srcOrd="0" destOrd="0" presId="urn:microsoft.com/office/officeart/2005/8/layout/radial1"/>
    <dgm:cxn modelId="{9961642C-B0E9-40BF-BD6C-10D0F74C73B8}" type="presOf" srcId="{8FF2BD84-B7B5-4FFA-992A-5EFE2EF4E132}" destId="{FF9BC50A-6FE6-4575-ABB4-62E2C2A52511}" srcOrd="0" destOrd="0" presId="urn:microsoft.com/office/officeart/2005/8/layout/radial1"/>
    <dgm:cxn modelId="{4B15E1DE-510B-49FE-85CF-88E3624DC4FC}" srcId="{72F8DFA5-F2CC-4001-AC8F-D223401950DC}" destId="{3A11D3BA-15A9-4291-AA24-9EA0B19AD3C5}" srcOrd="2" destOrd="0" parTransId="{AB8D79C5-FB01-451D-8B15-94635F7D0D61}" sibTransId="{6F1A4D95-30D9-4CFA-B466-EB4F59CCDCC3}"/>
    <dgm:cxn modelId="{55A2BA30-26C7-4C81-B5C4-BAB1478CD228}" type="presOf" srcId="{72F8DFA5-F2CC-4001-AC8F-D223401950DC}" destId="{2174BC5A-8E39-40B2-A52E-2FC70471AE06}" srcOrd="0" destOrd="0" presId="urn:microsoft.com/office/officeart/2005/8/layout/radial1"/>
    <dgm:cxn modelId="{EE6DB432-7AF2-400F-9DDF-BBC40D33E01C}" type="presOf" srcId="{5A1B6069-D2D1-4565-8207-5F0D4B1EEE09}" destId="{D64690BC-55ED-4CA1-B171-9C80F0DC052B}" srcOrd="0" destOrd="0" presId="urn:microsoft.com/office/officeart/2005/8/layout/radial1"/>
    <dgm:cxn modelId="{2DD2C718-BE53-4F97-BD23-DD91B532B386}" type="presOf" srcId="{F178C7C9-939F-4F10-89D7-2D64A48C6C68}" destId="{CA2D90E9-AFBC-4C84-818F-BBA2200A155D}" srcOrd="0" destOrd="0" presId="urn:microsoft.com/office/officeart/2005/8/layout/radial1"/>
    <dgm:cxn modelId="{EEF29B2A-424F-4505-A098-E698E3FE401D}" type="presOf" srcId="{BC2E7907-5FC1-4F2B-923C-62F65C3B5CF3}" destId="{66BECFB7-7F5D-448F-81A6-B1D93879233F}" srcOrd="1" destOrd="0" presId="urn:microsoft.com/office/officeart/2005/8/layout/radial1"/>
    <dgm:cxn modelId="{6535D9F0-6123-41C5-9FA2-CEF114533A4B}" type="presParOf" srcId="{5FBA5D43-313A-44FB-9E2C-962104693B39}" destId="{2174BC5A-8E39-40B2-A52E-2FC70471AE06}" srcOrd="0" destOrd="0" presId="urn:microsoft.com/office/officeart/2005/8/layout/radial1"/>
    <dgm:cxn modelId="{12FE21FB-B335-4041-ADD4-6CFC6382740A}" type="presParOf" srcId="{5FBA5D43-313A-44FB-9E2C-962104693B39}" destId="{72222521-EDF7-493A-95CE-86C957A7BA35}" srcOrd="1" destOrd="0" presId="urn:microsoft.com/office/officeart/2005/8/layout/radial1"/>
    <dgm:cxn modelId="{E064DD3D-66BE-4375-AB86-0D537CACEF7F}" type="presParOf" srcId="{72222521-EDF7-493A-95CE-86C957A7BA35}" destId="{A7576BD5-0899-4636-B155-28B10D45A75E}" srcOrd="0" destOrd="0" presId="urn:microsoft.com/office/officeart/2005/8/layout/radial1"/>
    <dgm:cxn modelId="{A88EFD7C-ABF3-4551-844C-DC8EB1AFA33D}" type="presParOf" srcId="{5FBA5D43-313A-44FB-9E2C-962104693B39}" destId="{FF9BC50A-6FE6-4575-ABB4-62E2C2A52511}" srcOrd="2" destOrd="0" presId="urn:microsoft.com/office/officeart/2005/8/layout/radial1"/>
    <dgm:cxn modelId="{FC182BA2-9C1F-495A-84AE-21DE1E5A0E18}" type="presParOf" srcId="{5FBA5D43-313A-44FB-9E2C-962104693B39}" destId="{D64690BC-55ED-4CA1-B171-9C80F0DC052B}" srcOrd="3" destOrd="0" presId="urn:microsoft.com/office/officeart/2005/8/layout/radial1"/>
    <dgm:cxn modelId="{ABC6374C-8B80-486C-9C90-6BD43BDE4C8D}" type="presParOf" srcId="{D64690BC-55ED-4CA1-B171-9C80F0DC052B}" destId="{66058B6F-F43A-47EC-9CD4-D2B9D421F4C9}" srcOrd="0" destOrd="0" presId="urn:microsoft.com/office/officeart/2005/8/layout/radial1"/>
    <dgm:cxn modelId="{E2749E29-FE72-4E3C-9683-06D30603804A}" type="presParOf" srcId="{5FBA5D43-313A-44FB-9E2C-962104693B39}" destId="{EC2ACA12-0A5A-4E75-A379-72C6F4460C13}" srcOrd="4" destOrd="0" presId="urn:microsoft.com/office/officeart/2005/8/layout/radial1"/>
    <dgm:cxn modelId="{0048DCC1-60B2-4D44-AECA-06D7FC9B065C}" type="presParOf" srcId="{5FBA5D43-313A-44FB-9E2C-962104693B39}" destId="{C8B4AE60-F267-4156-BB22-692092374971}" srcOrd="5" destOrd="0" presId="urn:microsoft.com/office/officeart/2005/8/layout/radial1"/>
    <dgm:cxn modelId="{AC6CCE8D-5443-4529-8AAB-ED49E5718114}" type="presParOf" srcId="{C8B4AE60-F267-4156-BB22-692092374971}" destId="{149D6BAD-3EFC-415A-854F-AABED4E40012}" srcOrd="0" destOrd="0" presId="urn:microsoft.com/office/officeart/2005/8/layout/radial1"/>
    <dgm:cxn modelId="{5E3274B7-2293-41F4-9241-8BB363774F7A}" type="presParOf" srcId="{5FBA5D43-313A-44FB-9E2C-962104693B39}" destId="{5CE4472D-DDFE-4C2C-8641-FFB0C92D229C}" srcOrd="6" destOrd="0" presId="urn:microsoft.com/office/officeart/2005/8/layout/radial1"/>
    <dgm:cxn modelId="{E477F2DB-7F3B-4EE7-AF1D-F94EF36215C8}" type="presParOf" srcId="{5FBA5D43-313A-44FB-9E2C-962104693B39}" destId="{5C043DBC-3AB5-4526-AA79-29A02D195A31}" srcOrd="7" destOrd="0" presId="urn:microsoft.com/office/officeart/2005/8/layout/radial1"/>
    <dgm:cxn modelId="{52B978A9-958E-42E4-AA8A-BA86B26C5255}" type="presParOf" srcId="{5C043DBC-3AB5-4526-AA79-29A02D195A31}" destId="{66BECFB7-7F5D-448F-81A6-B1D93879233F}" srcOrd="0" destOrd="0" presId="urn:microsoft.com/office/officeart/2005/8/layout/radial1"/>
    <dgm:cxn modelId="{BFA7065C-DE38-4A0A-A5FA-FB3A159EAB72}" type="presParOf" srcId="{5FBA5D43-313A-44FB-9E2C-962104693B39}" destId="{CA2D90E9-AFBC-4C84-818F-BBA2200A155D}" srcOrd="8" destOrd="0" presId="urn:microsoft.com/office/officeart/2005/8/layout/radial1"/>
    <dgm:cxn modelId="{352F9B48-AC3B-4A19-B459-5EE4FBACDAF8}" type="presParOf" srcId="{5FBA5D43-313A-44FB-9E2C-962104693B39}" destId="{45E2E863-E1C5-4EEA-9609-A7BD9D83EE58}" srcOrd="9" destOrd="0" presId="urn:microsoft.com/office/officeart/2005/8/layout/radial1"/>
    <dgm:cxn modelId="{1CB80FCA-C523-44B8-85CB-E74ADF95041F}" type="presParOf" srcId="{45E2E863-E1C5-4EEA-9609-A7BD9D83EE58}" destId="{0AA0CE23-8B14-4B02-BCF4-1F7D8DDCC6D7}" srcOrd="0" destOrd="0" presId="urn:microsoft.com/office/officeart/2005/8/layout/radial1"/>
    <dgm:cxn modelId="{17005984-E935-43E8-960F-2B034B21DF63}" type="presParOf" srcId="{5FBA5D43-313A-44FB-9E2C-962104693B39}" destId="{AD5FBC40-F4B7-4ACE-96AF-CF7E925A58F9}" srcOrd="10" destOrd="0" presId="urn:microsoft.com/office/officeart/2005/8/layout/radial1"/>
    <dgm:cxn modelId="{2689CB71-3C1A-4D62-B133-E078F389DC28}" type="presParOf" srcId="{5FBA5D43-313A-44FB-9E2C-962104693B39}" destId="{70A6E546-E40D-40E2-AAD2-4DC8902D31C0}" srcOrd="11" destOrd="0" presId="urn:microsoft.com/office/officeart/2005/8/layout/radial1"/>
    <dgm:cxn modelId="{B50316C1-8A44-4F55-80DA-A3250E4E20C8}" type="presParOf" srcId="{70A6E546-E40D-40E2-AAD2-4DC8902D31C0}" destId="{2B6E3B19-DF6A-451E-A6C0-02F2F8CE32A6}" srcOrd="0" destOrd="0" presId="urn:microsoft.com/office/officeart/2005/8/layout/radial1"/>
    <dgm:cxn modelId="{426385E3-8180-4396-9F22-D4599219E682}" type="presParOf" srcId="{5FBA5D43-313A-44FB-9E2C-962104693B39}" destId="{1885857A-1F62-49EC-BF8E-307A3ADA0EDB}" srcOrd="12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DD191CE-68CE-4A91-9569-FDD39A37A01C}" type="doc">
      <dgm:prSet loTypeId="urn:microsoft.com/office/officeart/2005/8/layout/cycle6" loCatId="cycle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E166206-4D31-4E31-B6C0-CE09804C96E3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ИНФОРМАЦИОННО-АНАЛИТИЧЕСКАЯ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dgm:t>
    </dgm:pt>
    <dgm:pt modelId="{389D7759-5C48-42A0-9C28-01E0F53D64ED}" type="parTrans" cxnId="{1724B1A1-6CA5-43A9-9C29-360D11796642}">
      <dgm:prSet/>
      <dgm:spPr/>
      <dgm:t>
        <a:bodyPr/>
        <a:lstStyle/>
        <a:p>
          <a:endParaRPr lang="ru-RU"/>
        </a:p>
      </dgm:t>
    </dgm:pt>
    <dgm:pt modelId="{EC39B202-88DA-4EB3-BA52-C1166E635A53}" type="sibTrans" cxnId="{1724B1A1-6CA5-43A9-9C29-360D11796642}">
      <dgm:prSet/>
      <dgm:spPr/>
      <dgm:t>
        <a:bodyPr/>
        <a:lstStyle/>
        <a:p>
          <a:endParaRPr lang="ru-RU"/>
        </a:p>
      </dgm:t>
    </dgm:pt>
    <dgm:pt modelId="{4C53499B-070D-40B2-B236-6E9FABC315FA}">
      <dgm:prSet custT="1"/>
      <dgm:spPr/>
      <dgm:t>
        <a:bodyPr/>
        <a:lstStyle/>
        <a:p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ПОЗНАВАТЕЛЬНАЯ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dgm:t>
    </dgm:pt>
    <dgm:pt modelId="{16C7451E-7E33-48A3-9BEA-51930A5D0D1B}" type="parTrans" cxnId="{1BB07E42-4634-452F-8D1D-D9F8BCA68C34}">
      <dgm:prSet/>
      <dgm:spPr/>
      <dgm:t>
        <a:bodyPr/>
        <a:lstStyle/>
        <a:p>
          <a:endParaRPr lang="ru-RU"/>
        </a:p>
      </dgm:t>
    </dgm:pt>
    <dgm:pt modelId="{12E9B2E3-8194-46DB-BB09-FE69F079B078}" type="sibTrans" cxnId="{1BB07E42-4634-452F-8D1D-D9F8BCA68C34}">
      <dgm:prSet/>
      <dgm:spPr/>
      <dgm:t>
        <a:bodyPr/>
        <a:lstStyle/>
        <a:p>
          <a:endParaRPr lang="ru-RU"/>
        </a:p>
      </dgm:t>
    </dgm:pt>
    <dgm:pt modelId="{16A8C407-0669-47A4-94B4-3304B7C83F20}">
      <dgm:prSet custT="1"/>
      <dgm:spPr/>
      <dgm:t>
        <a:bodyPr/>
        <a:lstStyle/>
        <a:p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ДОСУГОВАЯ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dgm:t>
    </dgm:pt>
    <dgm:pt modelId="{9E8D8077-5C1B-42A6-91A5-ADE8CC813B4E}" type="parTrans" cxnId="{D4DF7388-7710-4082-BD68-42794D63720B}">
      <dgm:prSet/>
      <dgm:spPr/>
      <dgm:t>
        <a:bodyPr/>
        <a:lstStyle/>
        <a:p>
          <a:endParaRPr lang="ru-RU"/>
        </a:p>
      </dgm:t>
    </dgm:pt>
    <dgm:pt modelId="{790CE96A-05A7-40E0-ABF5-F83431E377AD}" type="sibTrans" cxnId="{D4DF7388-7710-4082-BD68-42794D63720B}">
      <dgm:prSet/>
      <dgm:spPr/>
      <dgm:t>
        <a:bodyPr/>
        <a:lstStyle/>
        <a:p>
          <a:endParaRPr lang="ru-RU"/>
        </a:p>
      </dgm:t>
    </dgm:pt>
    <dgm:pt modelId="{22F0F47B-84CA-44EE-9AC0-245A4585B261}">
      <dgm:prSet custT="1"/>
      <dgm:spPr/>
      <dgm:t>
        <a:bodyPr/>
        <a:lstStyle/>
        <a:p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НАГЛЯДНО-ИНФОРМАЦИОННАЯ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dgm:t>
    </dgm:pt>
    <dgm:pt modelId="{2C22ABF7-82AB-435C-B09F-0911697BF75B}" type="parTrans" cxnId="{53D1DCB1-628D-4D90-A740-4DEAE9F10062}">
      <dgm:prSet/>
      <dgm:spPr/>
      <dgm:t>
        <a:bodyPr/>
        <a:lstStyle/>
        <a:p>
          <a:endParaRPr lang="ru-RU"/>
        </a:p>
      </dgm:t>
    </dgm:pt>
    <dgm:pt modelId="{4CA23532-4765-497A-A196-F04334760C3C}" type="sibTrans" cxnId="{53D1DCB1-628D-4D90-A740-4DEAE9F10062}">
      <dgm:prSet/>
      <dgm:spPr/>
      <dgm:t>
        <a:bodyPr/>
        <a:lstStyle/>
        <a:p>
          <a:endParaRPr lang="ru-RU"/>
        </a:p>
      </dgm:t>
    </dgm:pt>
    <dgm:pt modelId="{0B51F0D0-FDF6-40FD-93ED-3F14C5511A3F}" type="pres">
      <dgm:prSet presAssocID="{BDD191CE-68CE-4A91-9569-FDD39A37A01C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379B84D-D6A0-4573-9CA4-9DD35EAA285A}" type="pres">
      <dgm:prSet presAssocID="{1E166206-4D31-4E31-B6C0-CE09804C96E3}" presName="node" presStyleLbl="node1" presStyleIdx="0" presStyleCnt="4" custScaleX="1654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1A565D-C417-4830-9C7E-F807F94953A2}" type="pres">
      <dgm:prSet presAssocID="{1E166206-4D31-4E31-B6C0-CE09804C96E3}" presName="spNode" presStyleCnt="0"/>
      <dgm:spPr/>
    </dgm:pt>
    <dgm:pt modelId="{735D350E-04E3-420F-AA2B-2B4095050B85}" type="pres">
      <dgm:prSet presAssocID="{EC39B202-88DA-4EB3-BA52-C1166E635A53}" presName="sibTrans" presStyleLbl="sibTrans1D1" presStyleIdx="0" presStyleCnt="4"/>
      <dgm:spPr/>
      <dgm:t>
        <a:bodyPr/>
        <a:lstStyle/>
        <a:p>
          <a:endParaRPr lang="ru-RU"/>
        </a:p>
      </dgm:t>
    </dgm:pt>
    <dgm:pt modelId="{B6D396F9-2493-464A-AE42-375E59642909}" type="pres">
      <dgm:prSet presAssocID="{4C53499B-070D-40B2-B236-6E9FABC315FA}" presName="node" presStyleLbl="node1" presStyleIdx="1" presStyleCnt="4" custScaleX="1654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3DC548-6B14-452B-8F8F-6262835FE46D}" type="pres">
      <dgm:prSet presAssocID="{4C53499B-070D-40B2-B236-6E9FABC315FA}" presName="spNode" presStyleCnt="0"/>
      <dgm:spPr/>
    </dgm:pt>
    <dgm:pt modelId="{F49C91D2-F6E2-49EC-96B4-B83095A3F396}" type="pres">
      <dgm:prSet presAssocID="{12E9B2E3-8194-46DB-BB09-FE69F079B078}" presName="sibTrans" presStyleLbl="sibTrans1D1" presStyleIdx="1" presStyleCnt="4"/>
      <dgm:spPr/>
      <dgm:t>
        <a:bodyPr/>
        <a:lstStyle/>
        <a:p>
          <a:endParaRPr lang="ru-RU"/>
        </a:p>
      </dgm:t>
    </dgm:pt>
    <dgm:pt modelId="{8217DD68-E3E2-47EF-A866-7C616F187140}" type="pres">
      <dgm:prSet presAssocID="{22F0F47B-84CA-44EE-9AC0-245A4585B261}" presName="node" presStyleLbl="node1" presStyleIdx="2" presStyleCnt="4" custScaleX="1654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F6F97E-2553-4A51-85FE-E6BBD5C13BDF}" type="pres">
      <dgm:prSet presAssocID="{22F0F47B-84CA-44EE-9AC0-245A4585B261}" presName="spNode" presStyleCnt="0"/>
      <dgm:spPr/>
    </dgm:pt>
    <dgm:pt modelId="{FE7E3E10-8764-4F67-8464-67219AEDDC8F}" type="pres">
      <dgm:prSet presAssocID="{4CA23532-4765-497A-A196-F04334760C3C}" presName="sibTrans" presStyleLbl="sibTrans1D1" presStyleIdx="2" presStyleCnt="4"/>
      <dgm:spPr/>
      <dgm:t>
        <a:bodyPr/>
        <a:lstStyle/>
        <a:p>
          <a:endParaRPr lang="ru-RU"/>
        </a:p>
      </dgm:t>
    </dgm:pt>
    <dgm:pt modelId="{86E97C90-43FE-4331-AA4A-98EB3B34523A}" type="pres">
      <dgm:prSet presAssocID="{16A8C407-0669-47A4-94B4-3304B7C83F20}" presName="node" presStyleLbl="node1" presStyleIdx="3" presStyleCnt="4" custScaleX="1654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0BFBB6-0C69-4838-8EE0-9EBF2AEF4FE7}" type="pres">
      <dgm:prSet presAssocID="{16A8C407-0669-47A4-94B4-3304B7C83F20}" presName="spNode" presStyleCnt="0"/>
      <dgm:spPr/>
    </dgm:pt>
    <dgm:pt modelId="{776FD320-0275-450A-9364-9E7BDC5FEB4E}" type="pres">
      <dgm:prSet presAssocID="{790CE96A-05A7-40E0-ABF5-F83431E377AD}" presName="sibTrans" presStyleLbl="sibTrans1D1" presStyleIdx="3" presStyleCnt="4"/>
      <dgm:spPr/>
      <dgm:t>
        <a:bodyPr/>
        <a:lstStyle/>
        <a:p>
          <a:endParaRPr lang="ru-RU"/>
        </a:p>
      </dgm:t>
    </dgm:pt>
  </dgm:ptLst>
  <dgm:cxnLst>
    <dgm:cxn modelId="{40A0E800-E5DF-4117-98A0-B3CA8E0B256F}" type="presOf" srcId="{1E166206-4D31-4E31-B6C0-CE09804C96E3}" destId="{5379B84D-D6A0-4573-9CA4-9DD35EAA285A}" srcOrd="0" destOrd="0" presId="urn:microsoft.com/office/officeart/2005/8/layout/cycle6"/>
    <dgm:cxn modelId="{D4DF7388-7710-4082-BD68-42794D63720B}" srcId="{BDD191CE-68CE-4A91-9569-FDD39A37A01C}" destId="{16A8C407-0669-47A4-94B4-3304B7C83F20}" srcOrd="3" destOrd="0" parTransId="{9E8D8077-5C1B-42A6-91A5-ADE8CC813B4E}" sibTransId="{790CE96A-05A7-40E0-ABF5-F83431E377AD}"/>
    <dgm:cxn modelId="{423C3CC0-6589-4C4E-8B83-F76BF192CA31}" type="presOf" srcId="{4CA23532-4765-497A-A196-F04334760C3C}" destId="{FE7E3E10-8764-4F67-8464-67219AEDDC8F}" srcOrd="0" destOrd="0" presId="urn:microsoft.com/office/officeart/2005/8/layout/cycle6"/>
    <dgm:cxn modelId="{995B566D-2B34-401A-BA47-A65C3720239C}" type="presOf" srcId="{16A8C407-0669-47A4-94B4-3304B7C83F20}" destId="{86E97C90-43FE-4331-AA4A-98EB3B34523A}" srcOrd="0" destOrd="0" presId="urn:microsoft.com/office/officeart/2005/8/layout/cycle6"/>
    <dgm:cxn modelId="{1724B1A1-6CA5-43A9-9C29-360D11796642}" srcId="{BDD191CE-68CE-4A91-9569-FDD39A37A01C}" destId="{1E166206-4D31-4E31-B6C0-CE09804C96E3}" srcOrd="0" destOrd="0" parTransId="{389D7759-5C48-42A0-9C28-01E0F53D64ED}" sibTransId="{EC39B202-88DA-4EB3-BA52-C1166E635A53}"/>
    <dgm:cxn modelId="{A58B3716-41F1-45B5-8730-8D57E2608E0D}" type="presOf" srcId="{BDD191CE-68CE-4A91-9569-FDD39A37A01C}" destId="{0B51F0D0-FDF6-40FD-93ED-3F14C5511A3F}" srcOrd="0" destOrd="0" presId="urn:microsoft.com/office/officeart/2005/8/layout/cycle6"/>
    <dgm:cxn modelId="{48CCBDEC-6851-4746-8DAA-0DD0CC3C0309}" type="presOf" srcId="{EC39B202-88DA-4EB3-BA52-C1166E635A53}" destId="{735D350E-04E3-420F-AA2B-2B4095050B85}" srcOrd="0" destOrd="0" presId="urn:microsoft.com/office/officeart/2005/8/layout/cycle6"/>
    <dgm:cxn modelId="{6D479F5F-3510-4A71-BA83-94D03ECA81DA}" type="presOf" srcId="{22F0F47B-84CA-44EE-9AC0-245A4585B261}" destId="{8217DD68-E3E2-47EF-A866-7C616F187140}" srcOrd="0" destOrd="0" presId="urn:microsoft.com/office/officeart/2005/8/layout/cycle6"/>
    <dgm:cxn modelId="{53D1DCB1-628D-4D90-A740-4DEAE9F10062}" srcId="{BDD191CE-68CE-4A91-9569-FDD39A37A01C}" destId="{22F0F47B-84CA-44EE-9AC0-245A4585B261}" srcOrd="2" destOrd="0" parTransId="{2C22ABF7-82AB-435C-B09F-0911697BF75B}" sibTransId="{4CA23532-4765-497A-A196-F04334760C3C}"/>
    <dgm:cxn modelId="{BB415B5C-ECB6-4671-8D7C-7C4AA1F2F896}" type="presOf" srcId="{12E9B2E3-8194-46DB-BB09-FE69F079B078}" destId="{F49C91D2-F6E2-49EC-96B4-B83095A3F396}" srcOrd="0" destOrd="0" presId="urn:microsoft.com/office/officeart/2005/8/layout/cycle6"/>
    <dgm:cxn modelId="{CA8B0A2E-1348-4C3D-B33E-1E77860AA49C}" type="presOf" srcId="{790CE96A-05A7-40E0-ABF5-F83431E377AD}" destId="{776FD320-0275-450A-9364-9E7BDC5FEB4E}" srcOrd="0" destOrd="0" presId="urn:microsoft.com/office/officeart/2005/8/layout/cycle6"/>
    <dgm:cxn modelId="{1BB07E42-4634-452F-8D1D-D9F8BCA68C34}" srcId="{BDD191CE-68CE-4A91-9569-FDD39A37A01C}" destId="{4C53499B-070D-40B2-B236-6E9FABC315FA}" srcOrd="1" destOrd="0" parTransId="{16C7451E-7E33-48A3-9BEA-51930A5D0D1B}" sibTransId="{12E9B2E3-8194-46DB-BB09-FE69F079B078}"/>
    <dgm:cxn modelId="{C29F8860-1689-427A-B608-31EA1A4D3FCF}" type="presOf" srcId="{4C53499B-070D-40B2-B236-6E9FABC315FA}" destId="{B6D396F9-2493-464A-AE42-375E59642909}" srcOrd="0" destOrd="0" presId="urn:microsoft.com/office/officeart/2005/8/layout/cycle6"/>
    <dgm:cxn modelId="{CA6357A7-6326-4770-A278-7DA09240D689}" type="presParOf" srcId="{0B51F0D0-FDF6-40FD-93ED-3F14C5511A3F}" destId="{5379B84D-D6A0-4573-9CA4-9DD35EAA285A}" srcOrd="0" destOrd="0" presId="urn:microsoft.com/office/officeart/2005/8/layout/cycle6"/>
    <dgm:cxn modelId="{5086A541-E1AD-49B3-BB90-DB67A1FD3F20}" type="presParOf" srcId="{0B51F0D0-FDF6-40FD-93ED-3F14C5511A3F}" destId="{8D1A565D-C417-4830-9C7E-F807F94953A2}" srcOrd="1" destOrd="0" presId="urn:microsoft.com/office/officeart/2005/8/layout/cycle6"/>
    <dgm:cxn modelId="{28474EA2-9A14-4DC1-B8B6-587FA878AD24}" type="presParOf" srcId="{0B51F0D0-FDF6-40FD-93ED-3F14C5511A3F}" destId="{735D350E-04E3-420F-AA2B-2B4095050B85}" srcOrd="2" destOrd="0" presId="urn:microsoft.com/office/officeart/2005/8/layout/cycle6"/>
    <dgm:cxn modelId="{31E9F159-C3EF-42E7-A80F-BC211E3554F1}" type="presParOf" srcId="{0B51F0D0-FDF6-40FD-93ED-3F14C5511A3F}" destId="{B6D396F9-2493-464A-AE42-375E59642909}" srcOrd="3" destOrd="0" presId="urn:microsoft.com/office/officeart/2005/8/layout/cycle6"/>
    <dgm:cxn modelId="{E722C553-C4CC-425A-B298-739BEDF2A87A}" type="presParOf" srcId="{0B51F0D0-FDF6-40FD-93ED-3F14C5511A3F}" destId="{DB3DC548-6B14-452B-8F8F-6262835FE46D}" srcOrd="4" destOrd="0" presId="urn:microsoft.com/office/officeart/2005/8/layout/cycle6"/>
    <dgm:cxn modelId="{0FABC49C-F0FC-473B-AD10-B4438796E882}" type="presParOf" srcId="{0B51F0D0-FDF6-40FD-93ED-3F14C5511A3F}" destId="{F49C91D2-F6E2-49EC-96B4-B83095A3F396}" srcOrd="5" destOrd="0" presId="urn:microsoft.com/office/officeart/2005/8/layout/cycle6"/>
    <dgm:cxn modelId="{1A99431C-E8E7-487D-9014-6DE06A58AAA0}" type="presParOf" srcId="{0B51F0D0-FDF6-40FD-93ED-3F14C5511A3F}" destId="{8217DD68-E3E2-47EF-A866-7C616F187140}" srcOrd="6" destOrd="0" presId="urn:microsoft.com/office/officeart/2005/8/layout/cycle6"/>
    <dgm:cxn modelId="{303027E9-EF91-4D1B-99C0-B155B5B5D3CF}" type="presParOf" srcId="{0B51F0D0-FDF6-40FD-93ED-3F14C5511A3F}" destId="{33F6F97E-2553-4A51-85FE-E6BBD5C13BDF}" srcOrd="7" destOrd="0" presId="urn:microsoft.com/office/officeart/2005/8/layout/cycle6"/>
    <dgm:cxn modelId="{71FEAA83-C74F-4180-8B4F-6874FDA2D324}" type="presParOf" srcId="{0B51F0D0-FDF6-40FD-93ED-3F14C5511A3F}" destId="{FE7E3E10-8764-4F67-8464-67219AEDDC8F}" srcOrd="8" destOrd="0" presId="urn:microsoft.com/office/officeart/2005/8/layout/cycle6"/>
    <dgm:cxn modelId="{3C369400-BE25-4257-9E74-D39BEE2053B1}" type="presParOf" srcId="{0B51F0D0-FDF6-40FD-93ED-3F14C5511A3F}" destId="{86E97C90-43FE-4331-AA4A-98EB3B34523A}" srcOrd="9" destOrd="0" presId="urn:microsoft.com/office/officeart/2005/8/layout/cycle6"/>
    <dgm:cxn modelId="{B2FEA4B9-692C-46C7-A40D-EAA7BC99322B}" type="presParOf" srcId="{0B51F0D0-FDF6-40FD-93ED-3F14C5511A3F}" destId="{6E0BFBB6-0C69-4838-8EE0-9EBF2AEF4FE7}" srcOrd="10" destOrd="0" presId="urn:microsoft.com/office/officeart/2005/8/layout/cycle6"/>
    <dgm:cxn modelId="{706C9464-63A0-448D-9D80-F2E07C6C94BD}" type="presParOf" srcId="{0B51F0D0-FDF6-40FD-93ED-3F14C5511A3F}" destId="{776FD320-0275-450A-9364-9E7BDC5FEB4E}" srcOrd="11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7B4C2AD-5C61-4FE7-BB9E-CA2FF852641E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E3161FB-58E3-49D9-9686-223115DB2A2B}">
      <dgm:prSet phldrT="[Текст]" custT="1"/>
      <dgm:spPr/>
      <dgm:t>
        <a:bodyPr/>
        <a:lstStyle/>
        <a:p>
          <a:r>
            <a:rPr lang="ru-RU" sz="2400" b="1" i="0" dirty="0" smtClean="0">
              <a:latin typeface="Times New Roman" pitchFamily="18" charset="0"/>
              <a:cs typeface="Times New Roman" pitchFamily="18" charset="0"/>
            </a:rPr>
            <a:t>личностная ориентация </a:t>
          </a:r>
          <a:endParaRPr lang="ru-RU" sz="2400" b="1" i="0" dirty="0">
            <a:latin typeface="Times New Roman" pitchFamily="18" charset="0"/>
            <a:cs typeface="Times New Roman" pitchFamily="18" charset="0"/>
          </a:endParaRPr>
        </a:p>
      </dgm:t>
    </dgm:pt>
    <dgm:pt modelId="{641499FD-B01E-4084-A454-3AA5846718EF}" type="parTrans" cxnId="{EDA803FF-4231-4920-8242-114965A4BDF1}">
      <dgm:prSet/>
      <dgm:spPr/>
      <dgm:t>
        <a:bodyPr/>
        <a:lstStyle/>
        <a:p>
          <a:endParaRPr lang="ru-RU"/>
        </a:p>
      </dgm:t>
    </dgm:pt>
    <dgm:pt modelId="{BBC2B12B-75A9-45BB-A7AC-7A0EDF5E4FBB}" type="sibTrans" cxnId="{EDA803FF-4231-4920-8242-114965A4BDF1}">
      <dgm:prSet/>
      <dgm:spPr/>
      <dgm:t>
        <a:bodyPr/>
        <a:lstStyle/>
        <a:p>
          <a:endParaRPr lang="ru-RU"/>
        </a:p>
      </dgm:t>
    </dgm:pt>
    <dgm:pt modelId="{B2E29C07-3E7A-468B-904D-B5E401845F99}">
      <dgm:prSet phldrT="[Текст]" custT="1"/>
      <dgm:spPr/>
      <dgm:t>
        <a:bodyPr/>
        <a:lstStyle/>
        <a:p>
          <a:r>
            <a:rPr lang="ru-RU" sz="2400" b="1" i="0" dirty="0" smtClean="0">
              <a:latin typeface="Times New Roman" pitchFamily="18" charset="0"/>
              <a:cs typeface="Times New Roman" pitchFamily="18" charset="0"/>
            </a:rPr>
            <a:t>социальное партнёрство </a:t>
          </a:r>
          <a:endParaRPr lang="ru-RU" sz="2400" b="1" i="0" dirty="0">
            <a:latin typeface="Times New Roman" pitchFamily="18" charset="0"/>
            <a:cs typeface="Times New Roman" pitchFamily="18" charset="0"/>
          </a:endParaRPr>
        </a:p>
      </dgm:t>
    </dgm:pt>
    <dgm:pt modelId="{DB257EE0-5295-4200-B352-BD4ED66635FE}" type="parTrans" cxnId="{0E20AE3F-E386-4941-9A01-CB514D0E45C6}">
      <dgm:prSet/>
      <dgm:spPr/>
      <dgm:t>
        <a:bodyPr/>
        <a:lstStyle/>
        <a:p>
          <a:endParaRPr lang="ru-RU"/>
        </a:p>
      </dgm:t>
    </dgm:pt>
    <dgm:pt modelId="{5E177C65-78B7-4D8D-B660-1C2136C691E1}" type="sibTrans" cxnId="{0E20AE3F-E386-4941-9A01-CB514D0E45C6}">
      <dgm:prSet/>
      <dgm:spPr/>
      <dgm:t>
        <a:bodyPr/>
        <a:lstStyle/>
        <a:p>
          <a:endParaRPr lang="ru-RU"/>
        </a:p>
      </dgm:t>
    </dgm:pt>
    <dgm:pt modelId="{4F2E5C49-7D4D-4200-812F-550FC3EAE983}">
      <dgm:prSet phldrT="[Текст]" custT="1"/>
      <dgm:spPr/>
      <dgm:t>
        <a:bodyPr/>
        <a:lstStyle/>
        <a:p>
          <a:r>
            <a:rPr lang="ru-RU" sz="2400" b="1" i="0" dirty="0" smtClean="0">
              <a:latin typeface="Times New Roman" pitchFamily="18" charset="0"/>
              <a:cs typeface="Times New Roman" pitchFamily="18" charset="0"/>
            </a:rPr>
            <a:t>социальное творчество </a:t>
          </a:r>
          <a:endParaRPr lang="ru-RU" sz="2400" b="1" i="0" dirty="0">
            <a:latin typeface="Times New Roman" pitchFamily="18" charset="0"/>
            <a:cs typeface="Times New Roman" pitchFamily="18" charset="0"/>
          </a:endParaRPr>
        </a:p>
      </dgm:t>
    </dgm:pt>
    <dgm:pt modelId="{CA6CA1CF-A03D-49B8-8A25-44F3AFEC0B26}" type="parTrans" cxnId="{98AAF7B0-15AC-45EA-AD4D-47CBEFE049E9}">
      <dgm:prSet/>
      <dgm:spPr/>
      <dgm:t>
        <a:bodyPr/>
        <a:lstStyle/>
        <a:p>
          <a:endParaRPr lang="ru-RU"/>
        </a:p>
      </dgm:t>
    </dgm:pt>
    <dgm:pt modelId="{8C61AF03-7E96-4AA1-8443-9D36C4D8CC3B}" type="sibTrans" cxnId="{98AAF7B0-15AC-45EA-AD4D-47CBEFE049E9}">
      <dgm:prSet/>
      <dgm:spPr/>
      <dgm:t>
        <a:bodyPr/>
        <a:lstStyle/>
        <a:p>
          <a:endParaRPr lang="ru-RU"/>
        </a:p>
      </dgm:t>
    </dgm:pt>
    <dgm:pt modelId="{A8F26646-4424-49DF-844F-8F2F5C677952}">
      <dgm:prSet phldrT="[Текст]" custT="1"/>
      <dgm:spPr/>
      <dgm:t>
        <a:bodyPr/>
        <a:lstStyle/>
        <a:p>
          <a:r>
            <a:rPr lang="ru-RU" sz="2300" b="1" i="0" dirty="0" smtClean="0">
              <a:latin typeface="Times New Roman" pitchFamily="18" charset="0"/>
              <a:cs typeface="Times New Roman" pitchFamily="18" charset="0"/>
            </a:rPr>
            <a:t>доброжелательный стиль общения</a:t>
          </a:r>
          <a:endParaRPr lang="ru-RU" sz="2300" b="1" i="0" dirty="0">
            <a:latin typeface="Times New Roman" pitchFamily="18" charset="0"/>
            <a:cs typeface="Times New Roman" pitchFamily="18" charset="0"/>
          </a:endParaRPr>
        </a:p>
      </dgm:t>
    </dgm:pt>
    <dgm:pt modelId="{74683C3A-C0AA-467F-8AD2-8BDBED296E5D}" type="parTrans" cxnId="{B6B9C9A5-0F77-482A-A3AC-68C9AF8E76A5}">
      <dgm:prSet/>
      <dgm:spPr/>
      <dgm:t>
        <a:bodyPr/>
        <a:lstStyle/>
        <a:p>
          <a:endParaRPr lang="ru-RU"/>
        </a:p>
      </dgm:t>
    </dgm:pt>
    <dgm:pt modelId="{3D4EAFAF-D7AE-4269-A324-5B126A8C08BF}" type="sibTrans" cxnId="{B6B9C9A5-0F77-482A-A3AC-68C9AF8E76A5}">
      <dgm:prSet/>
      <dgm:spPr/>
      <dgm:t>
        <a:bodyPr/>
        <a:lstStyle/>
        <a:p>
          <a:endParaRPr lang="ru-RU"/>
        </a:p>
      </dgm:t>
    </dgm:pt>
    <dgm:pt modelId="{49C377DF-6501-410C-9851-BCA5466DD43D}">
      <dgm:prSet phldrT="[Текст]" custT="1"/>
      <dgm:spPr/>
      <dgm:t>
        <a:bodyPr/>
        <a:lstStyle/>
        <a:p>
          <a:r>
            <a:rPr lang="ru-RU" sz="2400" b="1" i="0" dirty="0" smtClean="0">
              <a:latin typeface="Times New Roman" pitchFamily="18" charset="0"/>
              <a:cs typeface="Times New Roman" pitchFamily="18" charset="0"/>
            </a:rPr>
            <a:t>индивидуальный подход </a:t>
          </a:r>
          <a:endParaRPr lang="ru-RU" sz="2400" b="1" i="0" dirty="0">
            <a:latin typeface="Times New Roman" pitchFamily="18" charset="0"/>
            <a:cs typeface="Times New Roman" pitchFamily="18" charset="0"/>
          </a:endParaRPr>
        </a:p>
      </dgm:t>
    </dgm:pt>
    <dgm:pt modelId="{2970E103-B2D9-4B26-BD05-A2DA1E797B66}" type="parTrans" cxnId="{E24A504D-D527-432D-9B3B-DAF7EF325CB0}">
      <dgm:prSet/>
      <dgm:spPr/>
      <dgm:t>
        <a:bodyPr/>
        <a:lstStyle/>
        <a:p>
          <a:endParaRPr lang="ru-RU"/>
        </a:p>
      </dgm:t>
    </dgm:pt>
    <dgm:pt modelId="{F3AF40A1-FF1D-4822-840A-81683F7B19B3}" type="sibTrans" cxnId="{E24A504D-D527-432D-9B3B-DAF7EF325CB0}">
      <dgm:prSet/>
      <dgm:spPr/>
      <dgm:t>
        <a:bodyPr/>
        <a:lstStyle/>
        <a:p>
          <a:endParaRPr lang="ru-RU"/>
        </a:p>
      </dgm:t>
    </dgm:pt>
    <dgm:pt modelId="{54BAC628-A9B6-43C6-8572-E41E82FD9266}">
      <dgm:prSet phldrT="[Текст]" custT="1"/>
      <dgm:spPr/>
      <dgm:t>
        <a:bodyPr/>
        <a:lstStyle/>
        <a:p>
          <a:r>
            <a:rPr lang="ru-RU" sz="2400" b="1" i="0" dirty="0" smtClean="0">
              <a:latin typeface="Times New Roman" pitchFamily="18" charset="0"/>
              <a:cs typeface="Times New Roman" pitchFamily="18" charset="0"/>
            </a:rPr>
            <a:t>сотрудничество, а не наставничество</a:t>
          </a:r>
          <a:endParaRPr lang="ru-RU" sz="2400" b="1" i="0" dirty="0">
            <a:latin typeface="Times New Roman" pitchFamily="18" charset="0"/>
            <a:cs typeface="Times New Roman" pitchFamily="18" charset="0"/>
          </a:endParaRPr>
        </a:p>
      </dgm:t>
    </dgm:pt>
    <dgm:pt modelId="{01475872-BCF0-41EC-A114-AA9058C8F31E}" type="parTrans" cxnId="{4413D7B3-CF14-4F8E-988A-BAECA01F4A0E}">
      <dgm:prSet/>
      <dgm:spPr/>
      <dgm:t>
        <a:bodyPr/>
        <a:lstStyle/>
        <a:p>
          <a:endParaRPr lang="ru-RU"/>
        </a:p>
      </dgm:t>
    </dgm:pt>
    <dgm:pt modelId="{F4D56753-793A-432C-8DBE-7F14349E3BE5}" type="sibTrans" cxnId="{4413D7B3-CF14-4F8E-988A-BAECA01F4A0E}">
      <dgm:prSet/>
      <dgm:spPr/>
      <dgm:t>
        <a:bodyPr/>
        <a:lstStyle/>
        <a:p>
          <a:endParaRPr lang="ru-RU"/>
        </a:p>
      </dgm:t>
    </dgm:pt>
    <dgm:pt modelId="{A10603EE-5170-41FB-8526-ED4DCB416B09}" type="pres">
      <dgm:prSet presAssocID="{B7B4C2AD-5C61-4FE7-BB9E-CA2FF852641E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5064CC6-8685-441F-8E73-E3A2A06B40E9}" type="pres">
      <dgm:prSet presAssocID="{8E3161FB-58E3-49D9-9686-223115DB2A2B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6BCF88-ABB4-4772-B265-64CC19C0AA23}" type="pres">
      <dgm:prSet presAssocID="{BBC2B12B-75A9-45BB-A7AC-7A0EDF5E4FBB}" presName="sibTrans" presStyleCnt="0"/>
      <dgm:spPr/>
    </dgm:pt>
    <dgm:pt modelId="{486AE7D2-D1EA-4CAB-AAA7-8B733B6559D3}" type="pres">
      <dgm:prSet presAssocID="{B2E29C07-3E7A-468B-904D-B5E401845F99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1DDE2B-D641-46F9-ABD8-627885BEE112}" type="pres">
      <dgm:prSet presAssocID="{5E177C65-78B7-4D8D-B660-1C2136C691E1}" presName="sibTrans" presStyleCnt="0"/>
      <dgm:spPr/>
    </dgm:pt>
    <dgm:pt modelId="{CD6A215B-51D2-4B23-893A-CA2E0226F9AB}" type="pres">
      <dgm:prSet presAssocID="{4F2E5C49-7D4D-4200-812F-550FC3EAE983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EE4467-EED9-4C84-8D0A-5A36C49D8553}" type="pres">
      <dgm:prSet presAssocID="{8C61AF03-7E96-4AA1-8443-9D36C4D8CC3B}" presName="sibTrans" presStyleCnt="0"/>
      <dgm:spPr/>
    </dgm:pt>
    <dgm:pt modelId="{6A34B752-CE4F-44BE-99DD-E87DE25B6363}" type="pres">
      <dgm:prSet presAssocID="{A8F26646-4424-49DF-844F-8F2F5C677952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1A178A-6CEA-4B47-91C7-5478CC15B10B}" type="pres">
      <dgm:prSet presAssocID="{3D4EAFAF-D7AE-4269-A324-5B126A8C08BF}" presName="sibTrans" presStyleCnt="0"/>
      <dgm:spPr/>
    </dgm:pt>
    <dgm:pt modelId="{B4602532-7091-4217-B074-A03E3AF83FD9}" type="pres">
      <dgm:prSet presAssocID="{49C377DF-6501-410C-9851-BCA5466DD43D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68C8AC-6A5D-4E3D-B161-C0EA29D2E170}" type="pres">
      <dgm:prSet presAssocID="{F3AF40A1-FF1D-4822-840A-81683F7B19B3}" presName="sibTrans" presStyleCnt="0"/>
      <dgm:spPr/>
    </dgm:pt>
    <dgm:pt modelId="{C1969EC3-0A81-41E0-BFB7-85DFDAA7F2EC}" type="pres">
      <dgm:prSet presAssocID="{54BAC628-A9B6-43C6-8572-E41E82FD9266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D01BFAD-674F-4C3B-847C-D2A7AA998C34}" type="presOf" srcId="{4F2E5C49-7D4D-4200-812F-550FC3EAE983}" destId="{CD6A215B-51D2-4B23-893A-CA2E0226F9AB}" srcOrd="0" destOrd="0" presId="urn:microsoft.com/office/officeart/2005/8/layout/default"/>
    <dgm:cxn modelId="{E24A504D-D527-432D-9B3B-DAF7EF325CB0}" srcId="{B7B4C2AD-5C61-4FE7-BB9E-CA2FF852641E}" destId="{49C377DF-6501-410C-9851-BCA5466DD43D}" srcOrd="4" destOrd="0" parTransId="{2970E103-B2D9-4B26-BD05-A2DA1E797B66}" sibTransId="{F3AF40A1-FF1D-4822-840A-81683F7B19B3}"/>
    <dgm:cxn modelId="{4413D7B3-CF14-4F8E-988A-BAECA01F4A0E}" srcId="{B7B4C2AD-5C61-4FE7-BB9E-CA2FF852641E}" destId="{54BAC628-A9B6-43C6-8572-E41E82FD9266}" srcOrd="5" destOrd="0" parTransId="{01475872-BCF0-41EC-A114-AA9058C8F31E}" sibTransId="{F4D56753-793A-432C-8DBE-7F14349E3BE5}"/>
    <dgm:cxn modelId="{62F58752-BA8C-4E13-9961-90FF3F825EC9}" type="presOf" srcId="{49C377DF-6501-410C-9851-BCA5466DD43D}" destId="{B4602532-7091-4217-B074-A03E3AF83FD9}" srcOrd="0" destOrd="0" presId="urn:microsoft.com/office/officeart/2005/8/layout/default"/>
    <dgm:cxn modelId="{0F1BF27F-FF23-4514-8994-FC4DD759C31F}" type="presOf" srcId="{B2E29C07-3E7A-468B-904D-B5E401845F99}" destId="{486AE7D2-D1EA-4CAB-AAA7-8B733B6559D3}" srcOrd="0" destOrd="0" presId="urn:microsoft.com/office/officeart/2005/8/layout/default"/>
    <dgm:cxn modelId="{0E20AE3F-E386-4941-9A01-CB514D0E45C6}" srcId="{B7B4C2AD-5C61-4FE7-BB9E-CA2FF852641E}" destId="{B2E29C07-3E7A-468B-904D-B5E401845F99}" srcOrd="1" destOrd="0" parTransId="{DB257EE0-5295-4200-B352-BD4ED66635FE}" sibTransId="{5E177C65-78B7-4D8D-B660-1C2136C691E1}"/>
    <dgm:cxn modelId="{EDA803FF-4231-4920-8242-114965A4BDF1}" srcId="{B7B4C2AD-5C61-4FE7-BB9E-CA2FF852641E}" destId="{8E3161FB-58E3-49D9-9686-223115DB2A2B}" srcOrd="0" destOrd="0" parTransId="{641499FD-B01E-4084-A454-3AA5846718EF}" sibTransId="{BBC2B12B-75A9-45BB-A7AC-7A0EDF5E4FBB}"/>
    <dgm:cxn modelId="{B6B9C9A5-0F77-482A-A3AC-68C9AF8E76A5}" srcId="{B7B4C2AD-5C61-4FE7-BB9E-CA2FF852641E}" destId="{A8F26646-4424-49DF-844F-8F2F5C677952}" srcOrd="3" destOrd="0" parTransId="{74683C3A-C0AA-467F-8AD2-8BDBED296E5D}" sibTransId="{3D4EAFAF-D7AE-4269-A324-5B126A8C08BF}"/>
    <dgm:cxn modelId="{2A6B7B36-8466-4D3B-8851-5ACE389F8DD8}" type="presOf" srcId="{B7B4C2AD-5C61-4FE7-BB9E-CA2FF852641E}" destId="{A10603EE-5170-41FB-8526-ED4DCB416B09}" srcOrd="0" destOrd="0" presId="urn:microsoft.com/office/officeart/2005/8/layout/default"/>
    <dgm:cxn modelId="{53664A24-D600-4554-ACBD-4AF75BEA2D4C}" type="presOf" srcId="{54BAC628-A9B6-43C6-8572-E41E82FD9266}" destId="{C1969EC3-0A81-41E0-BFB7-85DFDAA7F2EC}" srcOrd="0" destOrd="0" presId="urn:microsoft.com/office/officeart/2005/8/layout/default"/>
    <dgm:cxn modelId="{2D2EF5CF-CF34-4BFB-B487-52ADF12CCA94}" type="presOf" srcId="{8E3161FB-58E3-49D9-9686-223115DB2A2B}" destId="{75064CC6-8685-441F-8E73-E3A2A06B40E9}" srcOrd="0" destOrd="0" presId="urn:microsoft.com/office/officeart/2005/8/layout/default"/>
    <dgm:cxn modelId="{98AAF7B0-15AC-45EA-AD4D-47CBEFE049E9}" srcId="{B7B4C2AD-5C61-4FE7-BB9E-CA2FF852641E}" destId="{4F2E5C49-7D4D-4200-812F-550FC3EAE983}" srcOrd="2" destOrd="0" parTransId="{CA6CA1CF-A03D-49B8-8A25-44F3AFEC0B26}" sibTransId="{8C61AF03-7E96-4AA1-8443-9D36C4D8CC3B}"/>
    <dgm:cxn modelId="{97C5EC13-1FA1-4DA5-B048-8BB527ED8696}" type="presOf" srcId="{A8F26646-4424-49DF-844F-8F2F5C677952}" destId="{6A34B752-CE4F-44BE-99DD-E87DE25B6363}" srcOrd="0" destOrd="0" presId="urn:microsoft.com/office/officeart/2005/8/layout/default"/>
    <dgm:cxn modelId="{8EA95A36-13FD-4750-8524-F41309E7DA62}" type="presParOf" srcId="{A10603EE-5170-41FB-8526-ED4DCB416B09}" destId="{75064CC6-8685-441F-8E73-E3A2A06B40E9}" srcOrd="0" destOrd="0" presId="urn:microsoft.com/office/officeart/2005/8/layout/default"/>
    <dgm:cxn modelId="{BC437FA7-3708-4842-97FA-4B8B4637F11F}" type="presParOf" srcId="{A10603EE-5170-41FB-8526-ED4DCB416B09}" destId="{926BCF88-ABB4-4772-B265-64CC19C0AA23}" srcOrd="1" destOrd="0" presId="urn:microsoft.com/office/officeart/2005/8/layout/default"/>
    <dgm:cxn modelId="{26CC61A6-18EF-4231-B798-6751D73626A4}" type="presParOf" srcId="{A10603EE-5170-41FB-8526-ED4DCB416B09}" destId="{486AE7D2-D1EA-4CAB-AAA7-8B733B6559D3}" srcOrd="2" destOrd="0" presId="urn:microsoft.com/office/officeart/2005/8/layout/default"/>
    <dgm:cxn modelId="{DE964772-7F03-48FD-A8BE-B43A31744EDD}" type="presParOf" srcId="{A10603EE-5170-41FB-8526-ED4DCB416B09}" destId="{141DDE2B-D641-46F9-ABD8-627885BEE112}" srcOrd="3" destOrd="0" presId="urn:microsoft.com/office/officeart/2005/8/layout/default"/>
    <dgm:cxn modelId="{E7A498C2-71BA-409D-BB4F-EE4E50F1A3D7}" type="presParOf" srcId="{A10603EE-5170-41FB-8526-ED4DCB416B09}" destId="{CD6A215B-51D2-4B23-893A-CA2E0226F9AB}" srcOrd="4" destOrd="0" presId="urn:microsoft.com/office/officeart/2005/8/layout/default"/>
    <dgm:cxn modelId="{555C0935-36D4-41DA-9DCD-EFB71A67FDFF}" type="presParOf" srcId="{A10603EE-5170-41FB-8526-ED4DCB416B09}" destId="{39EE4467-EED9-4C84-8D0A-5A36C49D8553}" srcOrd="5" destOrd="0" presId="urn:microsoft.com/office/officeart/2005/8/layout/default"/>
    <dgm:cxn modelId="{489F20CF-0BD8-412E-B899-CAB6672DF7A8}" type="presParOf" srcId="{A10603EE-5170-41FB-8526-ED4DCB416B09}" destId="{6A34B752-CE4F-44BE-99DD-E87DE25B6363}" srcOrd="6" destOrd="0" presId="urn:microsoft.com/office/officeart/2005/8/layout/default"/>
    <dgm:cxn modelId="{C7D1162D-3D36-4208-B0D8-36F2C0820C12}" type="presParOf" srcId="{A10603EE-5170-41FB-8526-ED4DCB416B09}" destId="{351A178A-6CEA-4B47-91C7-5478CC15B10B}" srcOrd="7" destOrd="0" presId="urn:microsoft.com/office/officeart/2005/8/layout/default"/>
    <dgm:cxn modelId="{124CEB76-4390-4749-BDFC-D1EDB94BCA5B}" type="presParOf" srcId="{A10603EE-5170-41FB-8526-ED4DCB416B09}" destId="{B4602532-7091-4217-B074-A03E3AF83FD9}" srcOrd="8" destOrd="0" presId="urn:microsoft.com/office/officeart/2005/8/layout/default"/>
    <dgm:cxn modelId="{CFE62CFD-6DD4-4347-9065-7A2421B8A28D}" type="presParOf" srcId="{A10603EE-5170-41FB-8526-ED4DCB416B09}" destId="{8E68C8AC-6A5D-4E3D-B161-C0EA29D2E170}" srcOrd="9" destOrd="0" presId="urn:microsoft.com/office/officeart/2005/8/layout/default"/>
    <dgm:cxn modelId="{C1E9FD53-6BDD-4FA6-8EA4-C1999CAF519E}" type="presParOf" srcId="{A10603EE-5170-41FB-8526-ED4DCB416B09}" destId="{C1969EC3-0A81-41E0-BFB7-85DFDAA7F2EC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72A4D97-529E-41BF-AE4A-F2A0C60831CA}" type="doc">
      <dgm:prSet loTypeId="urn:microsoft.com/office/officeart/2005/8/layout/list1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3A672AF-DF1A-40BE-BC3E-04A7741E2344}">
      <dgm:prSet phldrT="[Текст]" custT="1"/>
      <dgm:spPr/>
      <dgm:t>
        <a:bodyPr/>
        <a:lstStyle/>
        <a:p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родители не ограничены во времени, они могут в любое время поучаствовать в предлагаемой деятельности;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dgm:t>
    </dgm:pt>
    <dgm:pt modelId="{4EF1F63C-E6A5-4F6D-9FF6-FEECD82B2A52}" type="parTrans" cxnId="{74201EC7-343C-4B40-8459-2D5672C4F318}">
      <dgm:prSet/>
      <dgm:spPr/>
      <dgm:t>
        <a:bodyPr/>
        <a:lstStyle/>
        <a:p>
          <a:endParaRPr lang="ru-RU"/>
        </a:p>
      </dgm:t>
    </dgm:pt>
    <dgm:pt modelId="{C238BC5A-3E76-4DFD-8A0D-5C074125AAB6}" type="sibTrans" cxnId="{74201EC7-343C-4B40-8459-2D5672C4F318}">
      <dgm:prSet/>
      <dgm:spPr/>
      <dgm:t>
        <a:bodyPr/>
        <a:lstStyle/>
        <a:p>
          <a:endParaRPr lang="ru-RU"/>
        </a:p>
      </dgm:t>
    </dgm:pt>
    <dgm:pt modelId="{42944688-BA68-4C18-90A1-0E763AA56E7E}">
      <dgm:prSet custT="1"/>
      <dgm:spPr/>
      <dgm:t>
        <a:bodyPr/>
        <a:lstStyle/>
        <a:p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родители в курсе событий, происходящих в группе, которую посещает ребенок;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dgm:t>
    </dgm:pt>
    <dgm:pt modelId="{0E6CFE62-0C96-4F25-AED6-DD669A0E57F8}" type="parTrans" cxnId="{1678C131-B115-4929-BBC1-E6F161373085}">
      <dgm:prSet/>
      <dgm:spPr/>
      <dgm:t>
        <a:bodyPr/>
        <a:lstStyle/>
        <a:p>
          <a:endParaRPr lang="ru-RU"/>
        </a:p>
      </dgm:t>
    </dgm:pt>
    <dgm:pt modelId="{2C02BFE6-04C7-4180-88EA-2EAFF5E85F06}" type="sibTrans" cxnId="{1678C131-B115-4929-BBC1-E6F161373085}">
      <dgm:prSet/>
      <dgm:spPr/>
      <dgm:t>
        <a:bodyPr/>
        <a:lstStyle/>
        <a:p>
          <a:endParaRPr lang="ru-RU"/>
        </a:p>
      </dgm:t>
    </dgm:pt>
    <dgm:pt modelId="{AF30089D-522B-4D16-A45B-284247BFE472}">
      <dgm:prSet custT="1"/>
      <dgm:spPr/>
      <dgm:t>
        <a:bodyPr/>
        <a:lstStyle/>
        <a:p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родители посещают мастер-классы, не выходя из дома;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dgm:t>
    </dgm:pt>
    <dgm:pt modelId="{ADE007ED-1426-4057-9318-C15087350DEA}" type="parTrans" cxnId="{70028D22-0303-4603-AB66-DA42722BF459}">
      <dgm:prSet/>
      <dgm:spPr/>
      <dgm:t>
        <a:bodyPr/>
        <a:lstStyle/>
        <a:p>
          <a:endParaRPr lang="ru-RU"/>
        </a:p>
      </dgm:t>
    </dgm:pt>
    <dgm:pt modelId="{E938CA78-86A7-496C-8525-8C81C94FD973}" type="sibTrans" cxnId="{70028D22-0303-4603-AB66-DA42722BF459}">
      <dgm:prSet/>
      <dgm:spPr/>
      <dgm:t>
        <a:bodyPr/>
        <a:lstStyle/>
        <a:p>
          <a:endParaRPr lang="ru-RU"/>
        </a:p>
      </dgm:t>
    </dgm:pt>
    <dgm:pt modelId="{FEABB833-8FB6-4141-80A0-4ED30658CBFA}">
      <dgm:prSet custT="1"/>
      <dgm:spPr/>
      <dgm:t>
        <a:bodyPr/>
        <a:lstStyle/>
        <a:p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родители в курсе, какие технологии используются в работе с детьми;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dgm:t>
    </dgm:pt>
    <dgm:pt modelId="{B1292FF7-F0C7-4FC3-AB0E-89DA3B5278E6}" type="parTrans" cxnId="{A3C222D5-C1F9-4F5D-A981-C0F835225DAB}">
      <dgm:prSet/>
      <dgm:spPr/>
      <dgm:t>
        <a:bodyPr/>
        <a:lstStyle/>
        <a:p>
          <a:endParaRPr lang="ru-RU"/>
        </a:p>
      </dgm:t>
    </dgm:pt>
    <dgm:pt modelId="{AA87D7B3-1F39-4F83-BD91-A7F70C625E79}" type="sibTrans" cxnId="{A3C222D5-C1F9-4F5D-A981-C0F835225DAB}">
      <dgm:prSet/>
      <dgm:spPr/>
      <dgm:t>
        <a:bodyPr/>
        <a:lstStyle/>
        <a:p>
          <a:endParaRPr lang="ru-RU"/>
        </a:p>
      </dgm:t>
    </dgm:pt>
    <dgm:pt modelId="{FE8CEA40-6D75-48D6-AA9B-4FAB159AB40E}">
      <dgm:prSet custT="1"/>
      <dgm:spPr/>
      <dgm:t>
        <a:bodyPr/>
        <a:lstStyle/>
        <a:p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у родителей формируется положительная мотивация к деятельности детского сада.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dgm:t>
    </dgm:pt>
    <dgm:pt modelId="{38B1F73F-C8A2-4690-A448-DE2D8E2D8B9B}" type="parTrans" cxnId="{2F20CEC9-EA34-4994-97D6-A54DBAFB9254}">
      <dgm:prSet/>
      <dgm:spPr/>
      <dgm:t>
        <a:bodyPr/>
        <a:lstStyle/>
        <a:p>
          <a:endParaRPr lang="ru-RU"/>
        </a:p>
      </dgm:t>
    </dgm:pt>
    <dgm:pt modelId="{ED5A5F66-B838-4FF6-B7F2-1F2DE02CC301}" type="sibTrans" cxnId="{2F20CEC9-EA34-4994-97D6-A54DBAFB9254}">
      <dgm:prSet/>
      <dgm:spPr/>
      <dgm:t>
        <a:bodyPr/>
        <a:lstStyle/>
        <a:p>
          <a:endParaRPr lang="ru-RU"/>
        </a:p>
      </dgm:t>
    </dgm:pt>
    <dgm:pt modelId="{25FE3F10-0738-4462-BC54-DAD6C3C94C66}" type="pres">
      <dgm:prSet presAssocID="{272A4D97-529E-41BF-AE4A-F2A0C60831CA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A80298D-E5BF-4FE5-957F-D04C35087E91}" type="pres">
      <dgm:prSet presAssocID="{E3A672AF-DF1A-40BE-BC3E-04A7741E2344}" presName="parentLin" presStyleCnt="0"/>
      <dgm:spPr/>
    </dgm:pt>
    <dgm:pt modelId="{3644943C-533D-4AD4-BBDD-0D474B973C13}" type="pres">
      <dgm:prSet presAssocID="{E3A672AF-DF1A-40BE-BC3E-04A7741E2344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31C1236E-6B89-40EE-9903-8338A283EAA1}" type="pres">
      <dgm:prSet presAssocID="{E3A672AF-DF1A-40BE-BC3E-04A7741E2344}" presName="parentText" presStyleLbl="node1" presStyleIdx="0" presStyleCnt="5" custScaleX="13068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ED2E6B-81E9-4DDB-AAD3-D4CD8D55C765}" type="pres">
      <dgm:prSet presAssocID="{E3A672AF-DF1A-40BE-BC3E-04A7741E2344}" presName="negativeSpace" presStyleCnt="0"/>
      <dgm:spPr/>
    </dgm:pt>
    <dgm:pt modelId="{1555D4E6-BC8A-43B1-8821-886F228F719C}" type="pres">
      <dgm:prSet presAssocID="{E3A672AF-DF1A-40BE-BC3E-04A7741E2344}" presName="childText" presStyleLbl="conFgAcc1" presStyleIdx="0" presStyleCnt="5">
        <dgm:presLayoutVars>
          <dgm:bulletEnabled val="1"/>
        </dgm:presLayoutVars>
      </dgm:prSet>
      <dgm:spPr/>
    </dgm:pt>
    <dgm:pt modelId="{129205DE-2078-4C9E-AD22-7EBDDB056AA4}" type="pres">
      <dgm:prSet presAssocID="{C238BC5A-3E76-4DFD-8A0D-5C074125AAB6}" presName="spaceBetweenRectangles" presStyleCnt="0"/>
      <dgm:spPr/>
    </dgm:pt>
    <dgm:pt modelId="{2C2B14B4-F89A-4084-92DC-24AFF996F561}" type="pres">
      <dgm:prSet presAssocID="{42944688-BA68-4C18-90A1-0E763AA56E7E}" presName="parentLin" presStyleCnt="0"/>
      <dgm:spPr/>
    </dgm:pt>
    <dgm:pt modelId="{997C2A8B-0283-4388-BFF3-60B0FCAAF766}" type="pres">
      <dgm:prSet presAssocID="{42944688-BA68-4C18-90A1-0E763AA56E7E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90EEEC5D-50F4-496E-9DAC-61C66CA6BE60}" type="pres">
      <dgm:prSet presAssocID="{42944688-BA68-4C18-90A1-0E763AA56E7E}" presName="parentText" presStyleLbl="node1" presStyleIdx="1" presStyleCnt="5" custScaleX="13068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77A130-869B-436C-8A18-9F4C69EC6F76}" type="pres">
      <dgm:prSet presAssocID="{42944688-BA68-4C18-90A1-0E763AA56E7E}" presName="negativeSpace" presStyleCnt="0"/>
      <dgm:spPr/>
    </dgm:pt>
    <dgm:pt modelId="{CFC5447E-6E0F-4012-95EF-08AEDCA90123}" type="pres">
      <dgm:prSet presAssocID="{42944688-BA68-4C18-90A1-0E763AA56E7E}" presName="childText" presStyleLbl="conFgAcc1" presStyleIdx="1" presStyleCnt="5">
        <dgm:presLayoutVars>
          <dgm:bulletEnabled val="1"/>
        </dgm:presLayoutVars>
      </dgm:prSet>
      <dgm:spPr/>
    </dgm:pt>
    <dgm:pt modelId="{E95F63EA-B0F9-4E1E-BE7C-4D16E1197F2E}" type="pres">
      <dgm:prSet presAssocID="{2C02BFE6-04C7-4180-88EA-2EAFF5E85F06}" presName="spaceBetweenRectangles" presStyleCnt="0"/>
      <dgm:spPr/>
    </dgm:pt>
    <dgm:pt modelId="{D513B287-98F6-4307-A486-D6B0F063C6E3}" type="pres">
      <dgm:prSet presAssocID="{AF30089D-522B-4D16-A45B-284247BFE472}" presName="parentLin" presStyleCnt="0"/>
      <dgm:spPr/>
    </dgm:pt>
    <dgm:pt modelId="{1A2B9636-F07C-499D-BE69-B9CF610AA911}" type="pres">
      <dgm:prSet presAssocID="{AF30089D-522B-4D16-A45B-284247BFE472}" presName="parentLeftMargin" presStyleLbl="node1" presStyleIdx="1" presStyleCnt="5"/>
      <dgm:spPr/>
      <dgm:t>
        <a:bodyPr/>
        <a:lstStyle/>
        <a:p>
          <a:endParaRPr lang="ru-RU"/>
        </a:p>
      </dgm:t>
    </dgm:pt>
    <dgm:pt modelId="{92771E8B-4375-4DC1-B028-3F2E58B6DF5E}" type="pres">
      <dgm:prSet presAssocID="{AF30089D-522B-4D16-A45B-284247BFE472}" presName="parentText" presStyleLbl="node1" presStyleIdx="2" presStyleCnt="5" custScaleX="13068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1F539A-24DD-429C-B8D2-6FAE6CAA9842}" type="pres">
      <dgm:prSet presAssocID="{AF30089D-522B-4D16-A45B-284247BFE472}" presName="negativeSpace" presStyleCnt="0"/>
      <dgm:spPr/>
    </dgm:pt>
    <dgm:pt modelId="{B781416D-46AE-464A-BA5A-D67AD80D8C02}" type="pres">
      <dgm:prSet presAssocID="{AF30089D-522B-4D16-A45B-284247BFE472}" presName="childText" presStyleLbl="conFgAcc1" presStyleIdx="2" presStyleCnt="5">
        <dgm:presLayoutVars>
          <dgm:bulletEnabled val="1"/>
        </dgm:presLayoutVars>
      </dgm:prSet>
      <dgm:spPr/>
    </dgm:pt>
    <dgm:pt modelId="{4E323DDB-8FF9-4EAC-B127-B3180ADEDF2A}" type="pres">
      <dgm:prSet presAssocID="{E938CA78-86A7-496C-8525-8C81C94FD973}" presName="spaceBetweenRectangles" presStyleCnt="0"/>
      <dgm:spPr/>
    </dgm:pt>
    <dgm:pt modelId="{0B497F71-96F9-4E91-9B77-B37F9723FC9C}" type="pres">
      <dgm:prSet presAssocID="{FEABB833-8FB6-4141-80A0-4ED30658CBFA}" presName="parentLin" presStyleCnt="0"/>
      <dgm:spPr/>
    </dgm:pt>
    <dgm:pt modelId="{D10D0358-EA42-4DF9-B8BF-27A0F38435A3}" type="pres">
      <dgm:prSet presAssocID="{FEABB833-8FB6-4141-80A0-4ED30658CBFA}" presName="parentLeftMargin" presStyleLbl="node1" presStyleIdx="2" presStyleCnt="5"/>
      <dgm:spPr/>
      <dgm:t>
        <a:bodyPr/>
        <a:lstStyle/>
        <a:p>
          <a:endParaRPr lang="ru-RU"/>
        </a:p>
      </dgm:t>
    </dgm:pt>
    <dgm:pt modelId="{7EB55AE2-A847-4518-AF1D-B7D959A0DB98}" type="pres">
      <dgm:prSet presAssocID="{FEABB833-8FB6-4141-80A0-4ED30658CBFA}" presName="parentText" presStyleLbl="node1" presStyleIdx="3" presStyleCnt="5" custScaleX="13068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AB8AB4-9B33-48E3-B6A3-741A8771D430}" type="pres">
      <dgm:prSet presAssocID="{FEABB833-8FB6-4141-80A0-4ED30658CBFA}" presName="negativeSpace" presStyleCnt="0"/>
      <dgm:spPr/>
    </dgm:pt>
    <dgm:pt modelId="{0FF98885-EA00-4C38-8AF3-7A25DA8487A1}" type="pres">
      <dgm:prSet presAssocID="{FEABB833-8FB6-4141-80A0-4ED30658CBFA}" presName="childText" presStyleLbl="conFgAcc1" presStyleIdx="3" presStyleCnt="5">
        <dgm:presLayoutVars>
          <dgm:bulletEnabled val="1"/>
        </dgm:presLayoutVars>
      </dgm:prSet>
      <dgm:spPr/>
    </dgm:pt>
    <dgm:pt modelId="{3343CB98-A6FF-465F-8B7A-F997F48106B9}" type="pres">
      <dgm:prSet presAssocID="{AA87D7B3-1F39-4F83-BD91-A7F70C625E79}" presName="spaceBetweenRectangles" presStyleCnt="0"/>
      <dgm:spPr/>
    </dgm:pt>
    <dgm:pt modelId="{EA9527BB-EE17-433F-B372-A4C4C72728FF}" type="pres">
      <dgm:prSet presAssocID="{FE8CEA40-6D75-48D6-AA9B-4FAB159AB40E}" presName="parentLin" presStyleCnt="0"/>
      <dgm:spPr/>
    </dgm:pt>
    <dgm:pt modelId="{869AE800-3D5E-427D-B9A1-F9636A98321B}" type="pres">
      <dgm:prSet presAssocID="{FE8CEA40-6D75-48D6-AA9B-4FAB159AB40E}" presName="parentLeftMargin" presStyleLbl="node1" presStyleIdx="3" presStyleCnt="5"/>
      <dgm:spPr/>
      <dgm:t>
        <a:bodyPr/>
        <a:lstStyle/>
        <a:p>
          <a:endParaRPr lang="ru-RU"/>
        </a:p>
      </dgm:t>
    </dgm:pt>
    <dgm:pt modelId="{964B2E82-A6A1-425F-943E-5450EE5ACCB0}" type="pres">
      <dgm:prSet presAssocID="{FE8CEA40-6D75-48D6-AA9B-4FAB159AB40E}" presName="parentText" presStyleLbl="node1" presStyleIdx="4" presStyleCnt="5" custScaleX="13068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DF85E6-6EC5-4BE7-8880-82F25A513CEA}" type="pres">
      <dgm:prSet presAssocID="{FE8CEA40-6D75-48D6-AA9B-4FAB159AB40E}" presName="negativeSpace" presStyleCnt="0"/>
      <dgm:spPr/>
    </dgm:pt>
    <dgm:pt modelId="{FD26C8D6-B612-4E0C-A4FC-159B11429D91}" type="pres">
      <dgm:prSet presAssocID="{FE8CEA40-6D75-48D6-AA9B-4FAB159AB40E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9A4E2FFE-FA22-403C-9630-68538FD8F987}" type="presOf" srcId="{FE8CEA40-6D75-48D6-AA9B-4FAB159AB40E}" destId="{869AE800-3D5E-427D-B9A1-F9636A98321B}" srcOrd="0" destOrd="0" presId="urn:microsoft.com/office/officeart/2005/8/layout/list1"/>
    <dgm:cxn modelId="{EF34CF3B-F26F-4BA2-99A5-299AE605B3B6}" type="presOf" srcId="{FE8CEA40-6D75-48D6-AA9B-4FAB159AB40E}" destId="{964B2E82-A6A1-425F-943E-5450EE5ACCB0}" srcOrd="1" destOrd="0" presId="urn:microsoft.com/office/officeart/2005/8/layout/list1"/>
    <dgm:cxn modelId="{DF9AAE2C-5DD9-4DAC-921A-DEAF6B80D1BC}" type="presOf" srcId="{42944688-BA68-4C18-90A1-0E763AA56E7E}" destId="{90EEEC5D-50F4-496E-9DAC-61C66CA6BE60}" srcOrd="1" destOrd="0" presId="urn:microsoft.com/office/officeart/2005/8/layout/list1"/>
    <dgm:cxn modelId="{A14757A3-9C34-4C59-A155-A631A86ABBC3}" type="presOf" srcId="{AF30089D-522B-4D16-A45B-284247BFE472}" destId="{1A2B9636-F07C-499D-BE69-B9CF610AA911}" srcOrd="0" destOrd="0" presId="urn:microsoft.com/office/officeart/2005/8/layout/list1"/>
    <dgm:cxn modelId="{A3C222D5-C1F9-4F5D-A981-C0F835225DAB}" srcId="{272A4D97-529E-41BF-AE4A-F2A0C60831CA}" destId="{FEABB833-8FB6-4141-80A0-4ED30658CBFA}" srcOrd="3" destOrd="0" parTransId="{B1292FF7-F0C7-4FC3-AB0E-89DA3B5278E6}" sibTransId="{AA87D7B3-1F39-4F83-BD91-A7F70C625E79}"/>
    <dgm:cxn modelId="{B56398A9-5259-4517-B091-8C43EB1B87C7}" type="presOf" srcId="{AF30089D-522B-4D16-A45B-284247BFE472}" destId="{92771E8B-4375-4DC1-B028-3F2E58B6DF5E}" srcOrd="1" destOrd="0" presId="urn:microsoft.com/office/officeart/2005/8/layout/list1"/>
    <dgm:cxn modelId="{7A32664E-281B-4619-9583-D223CD67A578}" type="presOf" srcId="{FEABB833-8FB6-4141-80A0-4ED30658CBFA}" destId="{D10D0358-EA42-4DF9-B8BF-27A0F38435A3}" srcOrd="0" destOrd="0" presId="urn:microsoft.com/office/officeart/2005/8/layout/list1"/>
    <dgm:cxn modelId="{FAC0D022-D1AA-423A-A338-37B5E62F295F}" type="presOf" srcId="{E3A672AF-DF1A-40BE-BC3E-04A7741E2344}" destId="{31C1236E-6B89-40EE-9903-8338A283EAA1}" srcOrd="1" destOrd="0" presId="urn:microsoft.com/office/officeart/2005/8/layout/list1"/>
    <dgm:cxn modelId="{AEEC5679-1584-4E24-AE42-AFC089FA39E8}" type="presOf" srcId="{272A4D97-529E-41BF-AE4A-F2A0C60831CA}" destId="{25FE3F10-0738-4462-BC54-DAD6C3C94C66}" srcOrd="0" destOrd="0" presId="urn:microsoft.com/office/officeart/2005/8/layout/list1"/>
    <dgm:cxn modelId="{74201EC7-343C-4B40-8459-2D5672C4F318}" srcId="{272A4D97-529E-41BF-AE4A-F2A0C60831CA}" destId="{E3A672AF-DF1A-40BE-BC3E-04A7741E2344}" srcOrd="0" destOrd="0" parTransId="{4EF1F63C-E6A5-4F6D-9FF6-FEECD82B2A52}" sibTransId="{C238BC5A-3E76-4DFD-8A0D-5C074125AAB6}"/>
    <dgm:cxn modelId="{1678C131-B115-4929-BBC1-E6F161373085}" srcId="{272A4D97-529E-41BF-AE4A-F2A0C60831CA}" destId="{42944688-BA68-4C18-90A1-0E763AA56E7E}" srcOrd="1" destOrd="0" parTransId="{0E6CFE62-0C96-4F25-AED6-DD669A0E57F8}" sibTransId="{2C02BFE6-04C7-4180-88EA-2EAFF5E85F06}"/>
    <dgm:cxn modelId="{2F20CEC9-EA34-4994-97D6-A54DBAFB9254}" srcId="{272A4D97-529E-41BF-AE4A-F2A0C60831CA}" destId="{FE8CEA40-6D75-48D6-AA9B-4FAB159AB40E}" srcOrd="4" destOrd="0" parTransId="{38B1F73F-C8A2-4690-A448-DE2D8E2D8B9B}" sibTransId="{ED5A5F66-B838-4FF6-B7F2-1F2DE02CC301}"/>
    <dgm:cxn modelId="{1C68928C-83FD-473B-B44E-A7844AD7045E}" type="presOf" srcId="{42944688-BA68-4C18-90A1-0E763AA56E7E}" destId="{997C2A8B-0283-4388-BFF3-60B0FCAAF766}" srcOrd="0" destOrd="0" presId="urn:microsoft.com/office/officeart/2005/8/layout/list1"/>
    <dgm:cxn modelId="{E2D5A0F7-49BE-46AE-ADD3-D132784B97C4}" type="presOf" srcId="{FEABB833-8FB6-4141-80A0-4ED30658CBFA}" destId="{7EB55AE2-A847-4518-AF1D-B7D959A0DB98}" srcOrd="1" destOrd="0" presId="urn:microsoft.com/office/officeart/2005/8/layout/list1"/>
    <dgm:cxn modelId="{70028D22-0303-4603-AB66-DA42722BF459}" srcId="{272A4D97-529E-41BF-AE4A-F2A0C60831CA}" destId="{AF30089D-522B-4D16-A45B-284247BFE472}" srcOrd="2" destOrd="0" parTransId="{ADE007ED-1426-4057-9318-C15087350DEA}" sibTransId="{E938CA78-86A7-496C-8525-8C81C94FD973}"/>
    <dgm:cxn modelId="{9ACF7FF4-7F40-4183-968E-B863F45758FB}" type="presOf" srcId="{E3A672AF-DF1A-40BE-BC3E-04A7741E2344}" destId="{3644943C-533D-4AD4-BBDD-0D474B973C13}" srcOrd="0" destOrd="0" presId="urn:microsoft.com/office/officeart/2005/8/layout/list1"/>
    <dgm:cxn modelId="{D6645BAB-3071-4D7F-87BF-2B99E2AA23F3}" type="presParOf" srcId="{25FE3F10-0738-4462-BC54-DAD6C3C94C66}" destId="{9A80298D-E5BF-4FE5-957F-D04C35087E91}" srcOrd="0" destOrd="0" presId="urn:microsoft.com/office/officeart/2005/8/layout/list1"/>
    <dgm:cxn modelId="{EB4CD7C5-B7CF-49C5-8F20-290C4218ED37}" type="presParOf" srcId="{9A80298D-E5BF-4FE5-957F-D04C35087E91}" destId="{3644943C-533D-4AD4-BBDD-0D474B973C13}" srcOrd="0" destOrd="0" presId="urn:microsoft.com/office/officeart/2005/8/layout/list1"/>
    <dgm:cxn modelId="{82E79AAF-AFD7-4A68-AA06-D9BEE03498D4}" type="presParOf" srcId="{9A80298D-E5BF-4FE5-957F-D04C35087E91}" destId="{31C1236E-6B89-40EE-9903-8338A283EAA1}" srcOrd="1" destOrd="0" presId="urn:microsoft.com/office/officeart/2005/8/layout/list1"/>
    <dgm:cxn modelId="{D9F53D80-DEB7-452A-9A8A-6F27AB6ABA05}" type="presParOf" srcId="{25FE3F10-0738-4462-BC54-DAD6C3C94C66}" destId="{20ED2E6B-81E9-4DDB-AAD3-D4CD8D55C765}" srcOrd="1" destOrd="0" presId="urn:microsoft.com/office/officeart/2005/8/layout/list1"/>
    <dgm:cxn modelId="{65616835-7D8E-4A45-A4F2-478549F494BD}" type="presParOf" srcId="{25FE3F10-0738-4462-BC54-DAD6C3C94C66}" destId="{1555D4E6-BC8A-43B1-8821-886F228F719C}" srcOrd="2" destOrd="0" presId="urn:microsoft.com/office/officeart/2005/8/layout/list1"/>
    <dgm:cxn modelId="{854AF33D-D981-4369-AE95-A721BC9F9D72}" type="presParOf" srcId="{25FE3F10-0738-4462-BC54-DAD6C3C94C66}" destId="{129205DE-2078-4C9E-AD22-7EBDDB056AA4}" srcOrd="3" destOrd="0" presId="urn:microsoft.com/office/officeart/2005/8/layout/list1"/>
    <dgm:cxn modelId="{E1EA7FB0-24F0-4F65-B42D-0CB197FC9B5F}" type="presParOf" srcId="{25FE3F10-0738-4462-BC54-DAD6C3C94C66}" destId="{2C2B14B4-F89A-4084-92DC-24AFF996F561}" srcOrd="4" destOrd="0" presId="urn:microsoft.com/office/officeart/2005/8/layout/list1"/>
    <dgm:cxn modelId="{F341CEFE-3627-4011-BF1A-F03C4A40C9DA}" type="presParOf" srcId="{2C2B14B4-F89A-4084-92DC-24AFF996F561}" destId="{997C2A8B-0283-4388-BFF3-60B0FCAAF766}" srcOrd="0" destOrd="0" presId="urn:microsoft.com/office/officeart/2005/8/layout/list1"/>
    <dgm:cxn modelId="{52DA5B50-B4F1-4509-960C-8410FE6B16CD}" type="presParOf" srcId="{2C2B14B4-F89A-4084-92DC-24AFF996F561}" destId="{90EEEC5D-50F4-496E-9DAC-61C66CA6BE60}" srcOrd="1" destOrd="0" presId="urn:microsoft.com/office/officeart/2005/8/layout/list1"/>
    <dgm:cxn modelId="{5AA36B2B-5C84-4E67-866B-CF81B2E6181A}" type="presParOf" srcId="{25FE3F10-0738-4462-BC54-DAD6C3C94C66}" destId="{E477A130-869B-436C-8A18-9F4C69EC6F76}" srcOrd="5" destOrd="0" presId="urn:microsoft.com/office/officeart/2005/8/layout/list1"/>
    <dgm:cxn modelId="{A8EDBED6-893B-475F-83C7-EF391DC091F4}" type="presParOf" srcId="{25FE3F10-0738-4462-BC54-DAD6C3C94C66}" destId="{CFC5447E-6E0F-4012-95EF-08AEDCA90123}" srcOrd="6" destOrd="0" presId="urn:microsoft.com/office/officeart/2005/8/layout/list1"/>
    <dgm:cxn modelId="{8F0D230B-0085-4602-8C98-17E31C8CA6CC}" type="presParOf" srcId="{25FE3F10-0738-4462-BC54-DAD6C3C94C66}" destId="{E95F63EA-B0F9-4E1E-BE7C-4D16E1197F2E}" srcOrd="7" destOrd="0" presId="urn:microsoft.com/office/officeart/2005/8/layout/list1"/>
    <dgm:cxn modelId="{F8C87530-86EC-4B81-99DD-4630AE84E3D4}" type="presParOf" srcId="{25FE3F10-0738-4462-BC54-DAD6C3C94C66}" destId="{D513B287-98F6-4307-A486-D6B0F063C6E3}" srcOrd="8" destOrd="0" presId="urn:microsoft.com/office/officeart/2005/8/layout/list1"/>
    <dgm:cxn modelId="{7AE447F2-95F5-4569-952D-3C19909BD07C}" type="presParOf" srcId="{D513B287-98F6-4307-A486-D6B0F063C6E3}" destId="{1A2B9636-F07C-499D-BE69-B9CF610AA911}" srcOrd="0" destOrd="0" presId="urn:microsoft.com/office/officeart/2005/8/layout/list1"/>
    <dgm:cxn modelId="{90582E1D-B25C-4803-8096-92DD9BE77A1B}" type="presParOf" srcId="{D513B287-98F6-4307-A486-D6B0F063C6E3}" destId="{92771E8B-4375-4DC1-B028-3F2E58B6DF5E}" srcOrd="1" destOrd="0" presId="urn:microsoft.com/office/officeart/2005/8/layout/list1"/>
    <dgm:cxn modelId="{1FEDCCAC-0CC3-451D-B750-2C2458A48AF2}" type="presParOf" srcId="{25FE3F10-0738-4462-BC54-DAD6C3C94C66}" destId="{321F539A-24DD-429C-B8D2-6FAE6CAA9842}" srcOrd="9" destOrd="0" presId="urn:microsoft.com/office/officeart/2005/8/layout/list1"/>
    <dgm:cxn modelId="{CC49F26A-AC82-4A53-B6EE-7653A01C2E63}" type="presParOf" srcId="{25FE3F10-0738-4462-BC54-DAD6C3C94C66}" destId="{B781416D-46AE-464A-BA5A-D67AD80D8C02}" srcOrd="10" destOrd="0" presId="urn:microsoft.com/office/officeart/2005/8/layout/list1"/>
    <dgm:cxn modelId="{7F04B6F1-D00C-421C-AA44-FA7879202D81}" type="presParOf" srcId="{25FE3F10-0738-4462-BC54-DAD6C3C94C66}" destId="{4E323DDB-8FF9-4EAC-B127-B3180ADEDF2A}" srcOrd="11" destOrd="0" presId="urn:microsoft.com/office/officeart/2005/8/layout/list1"/>
    <dgm:cxn modelId="{1B026BF0-63E7-4714-9E59-DD5B061E29D2}" type="presParOf" srcId="{25FE3F10-0738-4462-BC54-DAD6C3C94C66}" destId="{0B497F71-96F9-4E91-9B77-B37F9723FC9C}" srcOrd="12" destOrd="0" presId="urn:microsoft.com/office/officeart/2005/8/layout/list1"/>
    <dgm:cxn modelId="{48BF91E2-66D7-4ED6-92F6-EECE41B5A3C1}" type="presParOf" srcId="{0B497F71-96F9-4E91-9B77-B37F9723FC9C}" destId="{D10D0358-EA42-4DF9-B8BF-27A0F38435A3}" srcOrd="0" destOrd="0" presId="urn:microsoft.com/office/officeart/2005/8/layout/list1"/>
    <dgm:cxn modelId="{90CF52DA-26F1-4FA0-B0E0-692D04C04463}" type="presParOf" srcId="{0B497F71-96F9-4E91-9B77-B37F9723FC9C}" destId="{7EB55AE2-A847-4518-AF1D-B7D959A0DB98}" srcOrd="1" destOrd="0" presId="urn:microsoft.com/office/officeart/2005/8/layout/list1"/>
    <dgm:cxn modelId="{9FCF518E-EF00-4BDB-BE51-5F4BC2DB2F98}" type="presParOf" srcId="{25FE3F10-0738-4462-BC54-DAD6C3C94C66}" destId="{39AB8AB4-9B33-48E3-B6A3-741A8771D430}" srcOrd="13" destOrd="0" presId="urn:microsoft.com/office/officeart/2005/8/layout/list1"/>
    <dgm:cxn modelId="{6DBBEFCF-83E0-424D-ACB7-82E14FA9A2FE}" type="presParOf" srcId="{25FE3F10-0738-4462-BC54-DAD6C3C94C66}" destId="{0FF98885-EA00-4C38-8AF3-7A25DA8487A1}" srcOrd="14" destOrd="0" presId="urn:microsoft.com/office/officeart/2005/8/layout/list1"/>
    <dgm:cxn modelId="{CDD62CB9-26E3-4FE4-87C6-8B66C155F2E1}" type="presParOf" srcId="{25FE3F10-0738-4462-BC54-DAD6C3C94C66}" destId="{3343CB98-A6FF-465F-8B7A-F997F48106B9}" srcOrd="15" destOrd="0" presId="urn:microsoft.com/office/officeart/2005/8/layout/list1"/>
    <dgm:cxn modelId="{15B47B6B-6D28-4ABA-8201-39FDA2A134A1}" type="presParOf" srcId="{25FE3F10-0738-4462-BC54-DAD6C3C94C66}" destId="{EA9527BB-EE17-433F-B372-A4C4C72728FF}" srcOrd="16" destOrd="0" presId="urn:microsoft.com/office/officeart/2005/8/layout/list1"/>
    <dgm:cxn modelId="{73344896-05AE-451A-9760-42B967E2B881}" type="presParOf" srcId="{EA9527BB-EE17-433F-B372-A4C4C72728FF}" destId="{869AE800-3D5E-427D-B9A1-F9636A98321B}" srcOrd="0" destOrd="0" presId="urn:microsoft.com/office/officeart/2005/8/layout/list1"/>
    <dgm:cxn modelId="{951AA0CE-9FD3-4579-80E8-780BF490756A}" type="presParOf" srcId="{EA9527BB-EE17-433F-B372-A4C4C72728FF}" destId="{964B2E82-A6A1-425F-943E-5450EE5ACCB0}" srcOrd="1" destOrd="0" presId="urn:microsoft.com/office/officeart/2005/8/layout/list1"/>
    <dgm:cxn modelId="{B786349C-91DD-4934-86E0-C38CD327262F}" type="presParOf" srcId="{25FE3F10-0738-4462-BC54-DAD6C3C94C66}" destId="{E2DF85E6-6EC5-4BE7-8880-82F25A513CEA}" srcOrd="17" destOrd="0" presId="urn:microsoft.com/office/officeart/2005/8/layout/list1"/>
    <dgm:cxn modelId="{97D31BC5-CCA5-400F-9717-A63B43E99223}" type="presParOf" srcId="{25FE3F10-0738-4462-BC54-DAD6C3C94C66}" destId="{FD26C8D6-B612-4E0C-A4FC-159B11429D91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F91A0F2-4D62-4F8A-ABC6-2BBB2EF39D16}">
      <dsp:nvSpPr>
        <dsp:cNvPr id="0" name=""/>
        <dsp:cNvSpPr/>
      </dsp:nvSpPr>
      <dsp:spPr>
        <a:xfrm>
          <a:off x="8184552" y="2151"/>
          <a:ext cx="956369" cy="950763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7AAAC1-730D-492E-805D-3FF6BD7204DC}">
      <dsp:nvSpPr>
        <dsp:cNvPr id="0" name=""/>
        <dsp:cNvSpPr/>
      </dsp:nvSpPr>
      <dsp:spPr>
        <a:xfrm>
          <a:off x="492146" y="13465"/>
          <a:ext cx="8181473" cy="95076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информировать родителей (законных представителей) и общественность относительно целей дошкольного образования, общих для всего образовательного пространства Российской Федерации, а также о Программе;</a:t>
          </a:r>
          <a:endParaRPr lang="ru-RU" sz="16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492146" y="13465"/>
        <a:ext cx="8181473" cy="950763"/>
      </dsp:txXfrm>
    </dsp:sp>
    <dsp:sp modelId="{409C1466-1483-4D72-A12F-790C897EE986}">
      <dsp:nvSpPr>
        <dsp:cNvPr id="0" name=""/>
        <dsp:cNvSpPr/>
      </dsp:nvSpPr>
      <dsp:spPr>
        <a:xfrm>
          <a:off x="8184552" y="1047991"/>
          <a:ext cx="956369" cy="519117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BE9176-A867-48A0-BA59-5B317330D26A}">
      <dsp:nvSpPr>
        <dsp:cNvPr id="0" name=""/>
        <dsp:cNvSpPr/>
      </dsp:nvSpPr>
      <dsp:spPr>
        <a:xfrm>
          <a:off x="510805" y="1057351"/>
          <a:ext cx="8181473" cy="49079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обеспечить открытость дошкольного образования;</a:t>
          </a:r>
          <a:endParaRPr lang="ru-RU" sz="16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510805" y="1057351"/>
        <a:ext cx="8181473" cy="490793"/>
      </dsp:txXfrm>
    </dsp:sp>
    <dsp:sp modelId="{DECE6CD1-68A3-4A0A-AC44-801FC7482A15}">
      <dsp:nvSpPr>
        <dsp:cNvPr id="0" name=""/>
        <dsp:cNvSpPr/>
      </dsp:nvSpPr>
      <dsp:spPr>
        <a:xfrm>
          <a:off x="8187630" y="1634046"/>
          <a:ext cx="956369" cy="564753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21D775-BC8F-4B48-B3F6-6E71FEC0A767}">
      <dsp:nvSpPr>
        <dsp:cNvPr id="0" name=""/>
        <dsp:cNvSpPr/>
      </dsp:nvSpPr>
      <dsp:spPr>
        <a:xfrm>
          <a:off x="501480" y="1625095"/>
          <a:ext cx="8181473" cy="60079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создавать условия для участия родителей (законных представителей) в образовательной деятельности;</a:t>
          </a:r>
          <a:endParaRPr lang="ru-RU" sz="16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501480" y="1625095"/>
        <a:ext cx="8181473" cy="600797"/>
      </dsp:txXfrm>
    </dsp:sp>
    <dsp:sp modelId="{9A381D0A-5CED-45E2-91E5-D9FC9447169E}">
      <dsp:nvSpPr>
        <dsp:cNvPr id="0" name=""/>
        <dsp:cNvSpPr/>
      </dsp:nvSpPr>
      <dsp:spPr>
        <a:xfrm>
          <a:off x="8187630" y="2325133"/>
          <a:ext cx="956369" cy="538835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5FD8FF-F08A-4C5E-897A-E43F6B0AD144}">
      <dsp:nvSpPr>
        <dsp:cNvPr id="0" name=""/>
        <dsp:cNvSpPr/>
      </dsp:nvSpPr>
      <dsp:spPr>
        <a:xfrm>
          <a:off x="492146" y="2287768"/>
          <a:ext cx="8181473" cy="60873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поддерживать родителей (законных представителей) в воспитании детей, охране и укреплении их здоровья;</a:t>
          </a:r>
          <a:endParaRPr lang="ru-RU" sz="16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492146" y="2287768"/>
        <a:ext cx="8181473" cy="608736"/>
      </dsp:txXfrm>
    </dsp:sp>
    <dsp:sp modelId="{6E35A0AE-A035-4343-8491-81CFB99E99E1}">
      <dsp:nvSpPr>
        <dsp:cNvPr id="0" name=""/>
        <dsp:cNvSpPr/>
      </dsp:nvSpPr>
      <dsp:spPr>
        <a:xfrm>
          <a:off x="8187630" y="2952371"/>
          <a:ext cx="956369" cy="950763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B4072F-AF1B-48DA-AC3C-BD00C516CF12}">
      <dsp:nvSpPr>
        <dsp:cNvPr id="0" name=""/>
        <dsp:cNvSpPr/>
      </dsp:nvSpPr>
      <dsp:spPr>
        <a:xfrm>
          <a:off x="510805" y="2973867"/>
          <a:ext cx="8181473" cy="95076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обеспечивать вовлечение семей непосредственно в образовательную деятельность, в том числе посредством создания образовательных проектов совместно с семьёй на основе выявления потребностей и поддержки образовательных инициатив семьи;</a:t>
          </a:r>
          <a:endParaRPr lang="ru-RU" sz="16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510805" y="2973867"/>
        <a:ext cx="8181473" cy="950763"/>
      </dsp:txXfrm>
    </dsp:sp>
    <dsp:sp modelId="{AE2B4A72-766A-48A9-83B6-6E49B3ECEFF4}">
      <dsp:nvSpPr>
        <dsp:cNvPr id="0" name=""/>
        <dsp:cNvSpPr/>
      </dsp:nvSpPr>
      <dsp:spPr>
        <a:xfrm>
          <a:off x="8187630" y="4069965"/>
          <a:ext cx="956369" cy="950763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C52843-5EF6-43CC-A448-2BF3F4251E32}">
      <dsp:nvSpPr>
        <dsp:cNvPr id="0" name=""/>
        <dsp:cNvSpPr/>
      </dsp:nvSpPr>
      <dsp:spPr>
        <a:xfrm>
          <a:off x="501480" y="4036926"/>
          <a:ext cx="8181473" cy="106188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создавать условия для взрослых по поиску, использованию материалов, обеспечивающих реализацию Программы, в том числе в информационной среде, а также для обсуждения с родителями (законными представителями) детей вопросов, связанных с реализацией Программы.</a:t>
          </a:r>
          <a:endParaRPr lang="ru-RU" sz="16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501480" y="4036926"/>
        <a:ext cx="8181473" cy="1061889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174BC5A-8E39-40B2-A52E-2FC70471AE06}">
      <dsp:nvSpPr>
        <dsp:cNvPr id="0" name=""/>
        <dsp:cNvSpPr/>
      </dsp:nvSpPr>
      <dsp:spPr>
        <a:xfrm>
          <a:off x="3036444" y="1904672"/>
          <a:ext cx="2822919" cy="1446382"/>
        </a:xfrm>
        <a:prstGeom prst="ellipse">
          <a:avLst/>
        </a:prstGeom>
        <a:solidFill>
          <a:srgbClr val="00206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itchFamily="18" charset="0"/>
              <a:cs typeface="Times New Roman" pitchFamily="18" charset="0"/>
            </a:rPr>
            <a:t>ФОРМЫ И МЕТОДЫ РАБОТЫ С РОДИТЕЛЯМИ</a:t>
          </a:r>
          <a:endParaRPr lang="ru-RU" sz="20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3036444" y="1904672"/>
        <a:ext cx="2822919" cy="1446382"/>
      </dsp:txXfrm>
    </dsp:sp>
    <dsp:sp modelId="{72222521-EDF7-493A-95CE-86C957A7BA35}">
      <dsp:nvSpPr>
        <dsp:cNvPr id="0" name=""/>
        <dsp:cNvSpPr/>
      </dsp:nvSpPr>
      <dsp:spPr>
        <a:xfrm rot="16200000">
          <a:off x="4229412" y="1671944"/>
          <a:ext cx="436982" cy="28472"/>
        </a:xfrm>
        <a:custGeom>
          <a:avLst/>
          <a:gdLst/>
          <a:ahLst/>
          <a:cxnLst/>
          <a:rect l="0" t="0" r="0" b="0"/>
          <a:pathLst>
            <a:path>
              <a:moveTo>
                <a:pt x="0" y="14236"/>
              </a:moveTo>
              <a:lnTo>
                <a:pt x="436982" y="14236"/>
              </a:lnTo>
            </a:path>
          </a:pathLst>
        </a:custGeom>
        <a:noFill/>
        <a:ln w="38100" cap="flat" cmpd="sng" algn="ctr">
          <a:solidFill>
            <a:schemeClr val="accent1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6200000">
        <a:off x="4436979" y="1675256"/>
        <a:ext cx="21849" cy="21849"/>
      </dsp:txXfrm>
    </dsp:sp>
    <dsp:sp modelId="{FF9BC50A-6FE6-4575-ABB4-62E2C2A52511}">
      <dsp:nvSpPr>
        <dsp:cNvPr id="0" name=""/>
        <dsp:cNvSpPr/>
      </dsp:nvSpPr>
      <dsp:spPr>
        <a:xfrm>
          <a:off x="2894416" y="21306"/>
          <a:ext cx="3106974" cy="144638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ОНЛАЙН-КОНСУЛЬТАЦИИ </a:t>
          </a:r>
          <a:endParaRPr lang="ru-RU" sz="1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894416" y="21306"/>
        <a:ext cx="3106974" cy="1446382"/>
      </dsp:txXfrm>
    </dsp:sp>
    <dsp:sp modelId="{D64690BC-55ED-4CA1-B171-9C80F0DC052B}">
      <dsp:nvSpPr>
        <dsp:cNvPr id="0" name=""/>
        <dsp:cNvSpPr/>
      </dsp:nvSpPr>
      <dsp:spPr>
        <a:xfrm rot="20508660">
          <a:off x="5627840" y="2171964"/>
          <a:ext cx="328519" cy="28472"/>
        </a:xfrm>
        <a:custGeom>
          <a:avLst/>
          <a:gdLst/>
          <a:ahLst/>
          <a:cxnLst/>
          <a:rect l="0" t="0" r="0" b="0"/>
          <a:pathLst>
            <a:path>
              <a:moveTo>
                <a:pt x="0" y="14236"/>
              </a:moveTo>
              <a:lnTo>
                <a:pt x="328519" y="14236"/>
              </a:lnTo>
            </a:path>
          </a:pathLst>
        </a:custGeom>
        <a:noFill/>
        <a:ln w="38100" cap="flat" cmpd="sng" algn="ctr">
          <a:solidFill>
            <a:schemeClr val="accent1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20508660">
        <a:off x="5783887" y="2177987"/>
        <a:ext cx="16425" cy="16425"/>
      </dsp:txXfrm>
    </dsp:sp>
    <dsp:sp modelId="{EC2ACA12-0A5A-4E75-A379-72C6F4460C13}">
      <dsp:nvSpPr>
        <dsp:cNvPr id="0" name=""/>
        <dsp:cNvSpPr/>
      </dsp:nvSpPr>
      <dsp:spPr>
        <a:xfrm>
          <a:off x="5540634" y="953654"/>
          <a:ext cx="3603358" cy="144638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ОНЛАЙН-ИНФОРМИРОВАНИЕ </a:t>
          </a:r>
          <a:endParaRPr lang="ru-RU" sz="1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5540634" y="953654"/>
        <a:ext cx="3603358" cy="1446382"/>
      </dsp:txXfrm>
    </dsp:sp>
    <dsp:sp modelId="{C8B4AE60-F267-4156-BB22-692092374971}">
      <dsp:nvSpPr>
        <dsp:cNvPr id="0" name=""/>
        <dsp:cNvSpPr/>
      </dsp:nvSpPr>
      <dsp:spPr>
        <a:xfrm rot="1221018">
          <a:off x="5565124" y="3183148"/>
          <a:ext cx="836500" cy="28472"/>
        </a:xfrm>
        <a:custGeom>
          <a:avLst/>
          <a:gdLst/>
          <a:ahLst/>
          <a:cxnLst/>
          <a:rect l="0" t="0" r="0" b="0"/>
          <a:pathLst>
            <a:path>
              <a:moveTo>
                <a:pt x="0" y="14236"/>
              </a:moveTo>
              <a:lnTo>
                <a:pt x="836500" y="14236"/>
              </a:lnTo>
            </a:path>
          </a:pathLst>
        </a:custGeom>
        <a:noFill/>
        <a:ln w="38100" cap="flat" cmpd="sng" algn="ctr">
          <a:solidFill>
            <a:schemeClr val="accent1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221018">
        <a:off x="5962462" y="3176471"/>
        <a:ext cx="41825" cy="41825"/>
      </dsp:txXfrm>
    </dsp:sp>
    <dsp:sp modelId="{5CE4472D-DDFE-4C2C-8641-FFB0C92D229C}">
      <dsp:nvSpPr>
        <dsp:cNvPr id="0" name=""/>
        <dsp:cNvSpPr/>
      </dsp:nvSpPr>
      <dsp:spPr>
        <a:xfrm>
          <a:off x="6037025" y="3070295"/>
          <a:ext cx="3106974" cy="144638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ОНЛАЙН- И ОФЛАЙН-МАСТЕР-КЛАССЫ</a:t>
          </a:r>
          <a:endParaRPr lang="ru-RU" sz="1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6037025" y="3070295"/>
        <a:ext cx="3106974" cy="1446382"/>
      </dsp:txXfrm>
    </dsp:sp>
    <dsp:sp modelId="{5C043DBC-3AB5-4526-AA79-29A02D195A31}">
      <dsp:nvSpPr>
        <dsp:cNvPr id="0" name=""/>
        <dsp:cNvSpPr/>
      </dsp:nvSpPr>
      <dsp:spPr>
        <a:xfrm rot="5400000">
          <a:off x="4229412" y="3555310"/>
          <a:ext cx="436982" cy="28472"/>
        </a:xfrm>
        <a:custGeom>
          <a:avLst/>
          <a:gdLst/>
          <a:ahLst/>
          <a:cxnLst/>
          <a:rect l="0" t="0" r="0" b="0"/>
          <a:pathLst>
            <a:path>
              <a:moveTo>
                <a:pt x="0" y="14236"/>
              </a:moveTo>
              <a:lnTo>
                <a:pt x="436982" y="14236"/>
              </a:lnTo>
            </a:path>
          </a:pathLst>
        </a:custGeom>
        <a:noFill/>
        <a:ln w="38100" cap="flat" cmpd="sng" algn="ctr">
          <a:solidFill>
            <a:schemeClr val="accent1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5400000">
        <a:off x="4436979" y="3558621"/>
        <a:ext cx="21849" cy="21849"/>
      </dsp:txXfrm>
    </dsp:sp>
    <dsp:sp modelId="{CA2D90E9-AFBC-4C84-818F-BBA2200A155D}">
      <dsp:nvSpPr>
        <dsp:cNvPr id="0" name=""/>
        <dsp:cNvSpPr/>
      </dsp:nvSpPr>
      <dsp:spPr>
        <a:xfrm>
          <a:off x="2894416" y="3788037"/>
          <a:ext cx="3106974" cy="144638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ОНЛАЙН-АКЦИИ</a:t>
          </a:r>
          <a:endParaRPr lang="ru-RU" sz="1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894416" y="3788037"/>
        <a:ext cx="3106974" cy="1446382"/>
      </dsp:txXfrm>
    </dsp:sp>
    <dsp:sp modelId="{45E2E863-E1C5-4EEA-9609-A7BD9D83EE58}">
      <dsp:nvSpPr>
        <dsp:cNvPr id="0" name=""/>
        <dsp:cNvSpPr/>
      </dsp:nvSpPr>
      <dsp:spPr>
        <a:xfrm rot="9619426">
          <a:off x="2769819" y="3117799"/>
          <a:ext cx="536287" cy="28472"/>
        </a:xfrm>
        <a:custGeom>
          <a:avLst/>
          <a:gdLst/>
          <a:ahLst/>
          <a:cxnLst/>
          <a:rect l="0" t="0" r="0" b="0"/>
          <a:pathLst>
            <a:path>
              <a:moveTo>
                <a:pt x="0" y="14236"/>
              </a:moveTo>
              <a:lnTo>
                <a:pt x="536287" y="14236"/>
              </a:lnTo>
            </a:path>
          </a:pathLst>
        </a:custGeom>
        <a:noFill/>
        <a:ln w="38100" cap="flat" cmpd="sng" algn="ctr">
          <a:solidFill>
            <a:schemeClr val="accent1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9619426">
        <a:off x="3024556" y="3118628"/>
        <a:ext cx="26814" cy="26814"/>
      </dsp:txXfrm>
    </dsp:sp>
    <dsp:sp modelId="{AD5FBC40-F4B7-4ACE-96AF-CF7E925A58F9}">
      <dsp:nvSpPr>
        <dsp:cNvPr id="0" name=""/>
        <dsp:cNvSpPr/>
      </dsp:nvSpPr>
      <dsp:spPr>
        <a:xfrm>
          <a:off x="0" y="2939668"/>
          <a:ext cx="3106974" cy="144638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ОНЛАЙН-ВЫСТАВКИ, КОНКУРСЫ</a:t>
          </a:r>
          <a:endParaRPr lang="ru-RU" sz="1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0" y="2939668"/>
        <a:ext cx="3106974" cy="1446382"/>
      </dsp:txXfrm>
    </dsp:sp>
    <dsp:sp modelId="{70A6E546-E40D-40E2-AAD2-4DC8902D31C0}">
      <dsp:nvSpPr>
        <dsp:cNvPr id="0" name=""/>
        <dsp:cNvSpPr/>
      </dsp:nvSpPr>
      <dsp:spPr>
        <a:xfrm rot="11921261">
          <a:off x="2797471" y="2137454"/>
          <a:ext cx="485288" cy="28472"/>
        </a:xfrm>
        <a:custGeom>
          <a:avLst/>
          <a:gdLst/>
          <a:ahLst/>
          <a:cxnLst/>
          <a:rect l="0" t="0" r="0" b="0"/>
          <a:pathLst>
            <a:path>
              <a:moveTo>
                <a:pt x="0" y="14236"/>
              </a:moveTo>
              <a:lnTo>
                <a:pt x="485288" y="14236"/>
              </a:lnTo>
            </a:path>
          </a:pathLst>
        </a:custGeom>
        <a:noFill/>
        <a:ln w="38100" cap="flat" cmpd="sng" algn="ctr">
          <a:solidFill>
            <a:schemeClr val="accent1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1921261">
        <a:off x="3027983" y="2139558"/>
        <a:ext cx="24264" cy="24264"/>
      </dsp:txXfrm>
    </dsp:sp>
    <dsp:sp modelId="{1885857A-1F62-49EC-BF8E-307A3ADA0EDB}">
      <dsp:nvSpPr>
        <dsp:cNvPr id="0" name=""/>
        <dsp:cNvSpPr/>
      </dsp:nvSpPr>
      <dsp:spPr>
        <a:xfrm>
          <a:off x="0" y="925659"/>
          <a:ext cx="3106974" cy="144638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ОНЛАЙН-АНКЕТИРОВАНИЕ</a:t>
          </a:r>
          <a:endParaRPr lang="ru-RU" sz="1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0" y="925659"/>
        <a:ext cx="3106974" cy="1446382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379B84D-D6A0-4573-9CA4-9DD35EAA285A}">
      <dsp:nvSpPr>
        <dsp:cNvPr id="0" name=""/>
        <dsp:cNvSpPr/>
      </dsp:nvSpPr>
      <dsp:spPr>
        <a:xfrm>
          <a:off x="2762114" y="2022"/>
          <a:ext cx="3106587" cy="122034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itchFamily="18" charset="0"/>
              <a:cs typeface="Times New Roman" pitchFamily="18" charset="0"/>
            </a:rPr>
            <a:t>ИНФОРМАЦИОННО-АНАЛИТИЧЕСКАЯ</a:t>
          </a:r>
          <a:endParaRPr lang="ru-RU" sz="20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762114" y="2022"/>
        <a:ext cx="3106587" cy="1220345"/>
      </dsp:txXfrm>
    </dsp:sp>
    <dsp:sp modelId="{735D350E-04E3-420F-AA2B-2B4095050B85}">
      <dsp:nvSpPr>
        <dsp:cNvPr id="0" name=""/>
        <dsp:cNvSpPr/>
      </dsp:nvSpPr>
      <dsp:spPr>
        <a:xfrm>
          <a:off x="1938880" y="973056"/>
          <a:ext cx="4031335" cy="4031335"/>
        </a:xfrm>
        <a:custGeom>
          <a:avLst/>
          <a:gdLst/>
          <a:ahLst/>
          <a:cxnLst/>
          <a:rect l="0" t="0" r="0" b="0"/>
          <a:pathLst>
            <a:path>
              <a:moveTo>
                <a:pt x="2996542" y="254758"/>
              </a:moveTo>
              <a:arcTo wR="2015667" hR="2015667" stAng="17947140" swAng="1905719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D396F9-2493-464A-AE42-375E59642909}">
      <dsp:nvSpPr>
        <dsp:cNvPr id="0" name=""/>
        <dsp:cNvSpPr/>
      </dsp:nvSpPr>
      <dsp:spPr>
        <a:xfrm>
          <a:off x="4777781" y="2017690"/>
          <a:ext cx="3106587" cy="122034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itchFamily="18" charset="0"/>
              <a:cs typeface="Times New Roman" pitchFamily="18" charset="0"/>
            </a:rPr>
            <a:t>ПОЗНАВАТЕЛЬНАЯ</a:t>
          </a:r>
          <a:endParaRPr lang="ru-RU" sz="20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4777781" y="2017690"/>
        <a:ext cx="3106587" cy="1220345"/>
      </dsp:txXfrm>
    </dsp:sp>
    <dsp:sp modelId="{F49C91D2-F6E2-49EC-96B4-B83095A3F396}">
      <dsp:nvSpPr>
        <dsp:cNvPr id="0" name=""/>
        <dsp:cNvSpPr/>
      </dsp:nvSpPr>
      <dsp:spPr>
        <a:xfrm>
          <a:off x="1938880" y="251335"/>
          <a:ext cx="4031335" cy="4031335"/>
        </a:xfrm>
        <a:custGeom>
          <a:avLst/>
          <a:gdLst/>
          <a:ahLst/>
          <a:cxnLst/>
          <a:rect l="0" t="0" r="0" b="0"/>
          <a:pathLst>
            <a:path>
              <a:moveTo>
                <a:pt x="3776576" y="2996542"/>
              </a:moveTo>
              <a:arcTo wR="2015667" hR="2015667" stAng="1747140" swAng="1905719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17DD68-E3E2-47EF-A866-7C616F187140}">
      <dsp:nvSpPr>
        <dsp:cNvPr id="0" name=""/>
        <dsp:cNvSpPr/>
      </dsp:nvSpPr>
      <dsp:spPr>
        <a:xfrm>
          <a:off x="2762114" y="4033358"/>
          <a:ext cx="3106587" cy="122034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itchFamily="18" charset="0"/>
              <a:cs typeface="Times New Roman" pitchFamily="18" charset="0"/>
            </a:rPr>
            <a:t>НАГЛЯДНО-ИНФОРМАЦИОННАЯ</a:t>
          </a:r>
          <a:endParaRPr lang="ru-RU" sz="20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762114" y="4033358"/>
        <a:ext cx="3106587" cy="1220345"/>
      </dsp:txXfrm>
    </dsp:sp>
    <dsp:sp modelId="{FE7E3E10-8764-4F67-8464-67219AEDDC8F}">
      <dsp:nvSpPr>
        <dsp:cNvPr id="0" name=""/>
        <dsp:cNvSpPr/>
      </dsp:nvSpPr>
      <dsp:spPr>
        <a:xfrm>
          <a:off x="2660600" y="251335"/>
          <a:ext cx="4031335" cy="4031335"/>
        </a:xfrm>
        <a:custGeom>
          <a:avLst/>
          <a:gdLst/>
          <a:ahLst/>
          <a:cxnLst/>
          <a:rect l="0" t="0" r="0" b="0"/>
          <a:pathLst>
            <a:path>
              <a:moveTo>
                <a:pt x="1034792" y="3776576"/>
              </a:moveTo>
              <a:arcTo wR="2015667" hR="2015667" stAng="7147140" swAng="1905719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E97C90-43FE-4331-AA4A-98EB3B34523A}">
      <dsp:nvSpPr>
        <dsp:cNvPr id="0" name=""/>
        <dsp:cNvSpPr/>
      </dsp:nvSpPr>
      <dsp:spPr>
        <a:xfrm>
          <a:off x="746446" y="2017690"/>
          <a:ext cx="3106587" cy="122034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itchFamily="18" charset="0"/>
              <a:cs typeface="Times New Roman" pitchFamily="18" charset="0"/>
            </a:rPr>
            <a:t>ДОСУГОВАЯ</a:t>
          </a:r>
          <a:endParaRPr lang="ru-RU" sz="20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746446" y="2017690"/>
        <a:ext cx="3106587" cy="1220345"/>
      </dsp:txXfrm>
    </dsp:sp>
    <dsp:sp modelId="{776FD320-0275-450A-9364-9E7BDC5FEB4E}">
      <dsp:nvSpPr>
        <dsp:cNvPr id="0" name=""/>
        <dsp:cNvSpPr/>
      </dsp:nvSpPr>
      <dsp:spPr>
        <a:xfrm>
          <a:off x="2660600" y="973056"/>
          <a:ext cx="4031335" cy="4031335"/>
        </a:xfrm>
        <a:custGeom>
          <a:avLst/>
          <a:gdLst/>
          <a:ahLst/>
          <a:cxnLst/>
          <a:rect l="0" t="0" r="0" b="0"/>
          <a:pathLst>
            <a:path>
              <a:moveTo>
                <a:pt x="254758" y="1034792"/>
              </a:moveTo>
              <a:arcTo wR="2015667" hR="2015667" stAng="12547140" swAng="1905719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5064CC6-8685-441F-8E73-E3A2A06B40E9}">
      <dsp:nvSpPr>
        <dsp:cNvPr id="0" name=""/>
        <dsp:cNvSpPr/>
      </dsp:nvSpPr>
      <dsp:spPr>
        <a:xfrm>
          <a:off x="0" y="231483"/>
          <a:ext cx="2770025" cy="166201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0" kern="1200" dirty="0" smtClean="0">
              <a:latin typeface="Times New Roman" pitchFamily="18" charset="0"/>
              <a:cs typeface="Times New Roman" pitchFamily="18" charset="0"/>
            </a:rPr>
            <a:t>личностная ориентация </a:t>
          </a:r>
          <a:endParaRPr lang="ru-RU" sz="2400" b="1" i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0" y="231483"/>
        <a:ext cx="2770025" cy="1662015"/>
      </dsp:txXfrm>
    </dsp:sp>
    <dsp:sp modelId="{486AE7D2-D1EA-4CAB-AAA7-8B733B6559D3}">
      <dsp:nvSpPr>
        <dsp:cNvPr id="0" name=""/>
        <dsp:cNvSpPr/>
      </dsp:nvSpPr>
      <dsp:spPr>
        <a:xfrm>
          <a:off x="3047028" y="231483"/>
          <a:ext cx="2770025" cy="166201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0" kern="1200" dirty="0" smtClean="0">
              <a:latin typeface="Times New Roman" pitchFamily="18" charset="0"/>
              <a:cs typeface="Times New Roman" pitchFamily="18" charset="0"/>
            </a:rPr>
            <a:t>социальное партнёрство </a:t>
          </a:r>
          <a:endParaRPr lang="ru-RU" sz="2400" b="1" i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047028" y="231483"/>
        <a:ext cx="2770025" cy="1662015"/>
      </dsp:txXfrm>
    </dsp:sp>
    <dsp:sp modelId="{CD6A215B-51D2-4B23-893A-CA2E0226F9AB}">
      <dsp:nvSpPr>
        <dsp:cNvPr id="0" name=""/>
        <dsp:cNvSpPr/>
      </dsp:nvSpPr>
      <dsp:spPr>
        <a:xfrm>
          <a:off x="6094056" y="231483"/>
          <a:ext cx="2770025" cy="166201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0" kern="1200" dirty="0" smtClean="0">
              <a:latin typeface="Times New Roman" pitchFamily="18" charset="0"/>
              <a:cs typeface="Times New Roman" pitchFamily="18" charset="0"/>
            </a:rPr>
            <a:t>социальное творчество </a:t>
          </a:r>
          <a:endParaRPr lang="ru-RU" sz="2400" b="1" i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6094056" y="231483"/>
        <a:ext cx="2770025" cy="1662015"/>
      </dsp:txXfrm>
    </dsp:sp>
    <dsp:sp modelId="{6A34B752-CE4F-44BE-99DD-E87DE25B6363}">
      <dsp:nvSpPr>
        <dsp:cNvPr id="0" name=""/>
        <dsp:cNvSpPr/>
      </dsp:nvSpPr>
      <dsp:spPr>
        <a:xfrm>
          <a:off x="0" y="2170501"/>
          <a:ext cx="2770025" cy="166201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i="0" kern="1200" dirty="0" smtClean="0">
              <a:latin typeface="Times New Roman" pitchFamily="18" charset="0"/>
              <a:cs typeface="Times New Roman" pitchFamily="18" charset="0"/>
            </a:rPr>
            <a:t>доброжелательный стиль общения</a:t>
          </a:r>
          <a:endParaRPr lang="ru-RU" sz="2300" b="1" i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0" y="2170501"/>
        <a:ext cx="2770025" cy="1662015"/>
      </dsp:txXfrm>
    </dsp:sp>
    <dsp:sp modelId="{B4602532-7091-4217-B074-A03E3AF83FD9}">
      <dsp:nvSpPr>
        <dsp:cNvPr id="0" name=""/>
        <dsp:cNvSpPr/>
      </dsp:nvSpPr>
      <dsp:spPr>
        <a:xfrm>
          <a:off x="3047028" y="2170501"/>
          <a:ext cx="2770025" cy="166201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0" kern="1200" dirty="0" smtClean="0">
              <a:latin typeface="Times New Roman" pitchFamily="18" charset="0"/>
              <a:cs typeface="Times New Roman" pitchFamily="18" charset="0"/>
            </a:rPr>
            <a:t>индивидуальный подход </a:t>
          </a:r>
          <a:endParaRPr lang="ru-RU" sz="2400" b="1" i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047028" y="2170501"/>
        <a:ext cx="2770025" cy="1662015"/>
      </dsp:txXfrm>
    </dsp:sp>
    <dsp:sp modelId="{C1969EC3-0A81-41E0-BFB7-85DFDAA7F2EC}">
      <dsp:nvSpPr>
        <dsp:cNvPr id="0" name=""/>
        <dsp:cNvSpPr/>
      </dsp:nvSpPr>
      <dsp:spPr>
        <a:xfrm>
          <a:off x="6094056" y="2170501"/>
          <a:ext cx="2770025" cy="166201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0" kern="1200" dirty="0" smtClean="0">
              <a:latin typeface="Times New Roman" pitchFamily="18" charset="0"/>
              <a:cs typeface="Times New Roman" pitchFamily="18" charset="0"/>
            </a:rPr>
            <a:t>сотрудничество, а не наставничество</a:t>
          </a:r>
          <a:endParaRPr lang="ru-RU" sz="2400" b="1" i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6094056" y="2170501"/>
        <a:ext cx="2770025" cy="1662015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555D4E6-BC8A-43B1-8821-886F228F719C}">
      <dsp:nvSpPr>
        <dsp:cNvPr id="0" name=""/>
        <dsp:cNvSpPr/>
      </dsp:nvSpPr>
      <dsp:spPr>
        <a:xfrm>
          <a:off x="0" y="305079"/>
          <a:ext cx="9144000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1C1236E-6B89-40EE-9903-8338A283EAA1}">
      <dsp:nvSpPr>
        <dsp:cNvPr id="0" name=""/>
        <dsp:cNvSpPr/>
      </dsp:nvSpPr>
      <dsp:spPr>
        <a:xfrm>
          <a:off x="457200" y="39399"/>
          <a:ext cx="8364885" cy="5313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935" tIns="0" rIns="241935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родители не ограничены во времени, они могут в любое время поучаствовать в предлагаемой деятельности;</a:t>
          </a:r>
          <a:endParaRPr lang="ru-RU" sz="1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457200" y="39399"/>
        <a:ext cx="8364885" cy="531360"/>
      </dsp:txXfrm>
    </dsp:sp>
    <dsp:sp modelId="{CFC5447E-6E0F-4012-95EF-08AEDCA90123}">
      <dsp:nvSpPr>
        <dsp:cNvPr id="0" name=""/>
        <dsp:cNvSpPr/>
      </dsp:nvSpPr>
      <dsp:spPr>
        <a:xfrm>
          <a:off x="0" y="1121559"/>
          <a:ext cx="9144000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0EEEC5D-50F4-496E-9DAC-61C66CA6BE60}">
      <dsp:nvSpPr>
        <dsp:cNvPr id="0" name=""/>
        <dsp:cNvSpPr/>
      </dsp:nvSpPr>
      <dsp:spPr>
        <a:xfrm>
          <a:off x="457200" y="855879"/>
          <a:ext cx="8364885" cy="5313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935" tIns="0" rIns="241935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родители в курсе событий, происходящих в группе, которую посещает ребенок;</a:t>
          </a:r>
          <a:endParaRPr lang="ru-RU" sz="1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457200" y="855879"/>
        <a:ext cx="8364885" cy="531360"/>
      </dsp:txXfrm>
    </dsp:sp>
    <dsp:sp modelId="{B781416D-46AE-464A-BA5A-D67AD80D8C02}">
      <dsp:nvSpPr>
        <dsp:cNvPr id="0" name=""/>
        <dsp:cNvSpPr/>
      </dsp:nvSpPr>
      <dsp:spPr>
        <a:xfrm>
          <a:off x="0" y="1938039"/>
          <a:ext cx="9144000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2771E8B-4375-4DC1-B028-3F2E58B6DF5E}">
      <dsp:nvSpPr>
        <dsp:cNvPr id="0" name=""/>
        <dsp:cNvSpPr/>
      </dsp:nvSpPr>
      <dsp:spPr>
        <a:xfrm>
          <a:off x="457200" y="1672359"/>
          <a:ext cx="8364885" cy="5313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935" tIns="0" rIns="241935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родители посещают мастер-классы, не выходя из дома;</a:t>
          </a:r>
          <a:endParaRPr lang="ru-RU" sz="1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457200" y="1672359"/>
        <a:ext cx="8364885" cy="531360"/>
      </dsp:txXfrm>
    </dsp:sp>
    <dsp:sp modelId="{0FF98885-EA00-4C38-8AF3-7A25DA8487A1}">
      <dsp:nvSpPr>
        <dsp:cNvPr id="0" name=""/>
        <dsp:cNvSpPr/>
      </dsp:nvSpPr>
      <dsp:spPr>
        <a:xfrm>
          <a:off x="0" y="2754520"/>
          <a:ext cx="9144000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EB55AE2-A847-4518-AF1D-B7D959A0DB98}">
      <dsp:nvSpPr>
        <dsp:cNvPr id="0" name=""/>
        <dsp:cNvSpPr/>
      </dsp:nvSpPr>
      <dsp:spPr>
        <a:xfrm>
          <a:off x="457200" y="2488840"/>
          <a:ext cx="8364885" cy="5313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935" tIns="0" rIns="241935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родители в курсе, какие технологии используются в работе с детьми;</a:t>
          </a:r>
          <a:endParaRPr lang="ru-RU" sz="1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457200" y="2488840"/>
        <a:ext cx="8364885" cy="531360"/>
      </dsp:txXfrm>
    </dsp:sp>
    <dsp:sp modelId="{FD26C8D6-B612-4E0C-A4FC-159B11429D91}">
      <dsp:nvSpPr>
        <dsp:cNvPr id="0" name=""/>
        <dsp:cNvSpPr/>
      </dsp:nvSpPr>
      <dsp:spPr>
        <a:xfrm>
          <a:off x="0" y="3571000"/>
          <a:ext cx="9144000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64B2E82-A6A1-425F-943E-5450EE5ACCB0}">
      <dsp:nvSpPr>
        <dsp:cNvPr id="0" name=""/>
        <dsp:cNvSpPr/>
      </dsp:nvSpPr>
      <dsp:spPr>
        <a:xfrm>
          <a:off x="457200" y="3305320"/>
          <a:ext cx="8364885" cy="5313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935" tIns="0" rIns="241935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у родителей формируется положительная мотивация к деятельности детского сада.</a:t>
          </a:r>
          <a:endParaRPr lang="ru-RU" sz="1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457200" y="3305320"/>
        <a:ext cx="8364885" cy="5313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13384" y="0"/>
            <a:ext cx="6517232" cy="1368152"/>
          </a:xfrm>
        </p:spPr>
        <p:txBody>
          <a:bodyPr/>
          <a:lstStyle>
            <a:lvl1pPr>
              <a:defRPr b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A192830C-7DCE-4852-812C-46639AF43C95}" type="datetimeFigureOut">
              <a:rPr lang="ru-RU" smtClean="0"/>
              <a:pPr/>
              <a:t>23.04.2025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22B785E0-EB0C-4135-817F-4FC0367442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1564276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192830C-7DCE-4852-812C-46639AF43C95}" type="datetimeFigureOut">
              <a:rPr lang="ru-RU" smtClean="0"/>
              <a:pPr/>
              <a:t>23.04.2025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22B785E0-EB0C-4135-817F-4FC0367442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7880467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192830C-7DCE-4852-812C-46639AF43C95}" type="datetimeFigureOut">
              <a:rPr lang="ru-RU" smtClean="0"/>
              <a:pPr/>
              <a:t>23.04.2025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22B785E0-EB0C-4135-817F-4FC0367442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8369546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A192830C-7DCE-4852-812C-46639AF43C95}" type="datetimeFigureOut">
              <a:rPr lang="ru-RU" smtClean="0"/>
              <a:pPr/>
              <a:t>23.04.2025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22B785E0-EB0C-4135-817F-4FC03674420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омер слайда 5"/>
          <p:cNvSpPr txBox="1">
            <a:spLocks/>
          </p:cNvSpPr>
          <p:nvPr/>
        </p:nvSpPr>
        <p:spPr>
          <a:xfrm>
            <a:off x="6705600" y="6508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rgbClr val="3399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2483768" y="45855"/>
            <a:ext cx="6480720" cy="13366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9" name="Текст 2"/>
          <p:cNvSpPr>
            <a:spLocks noGrp="1"/>
          </p:cNvSpPr>
          <p:nvPr>
            <p:ph idx="1"/>
          </p:nvPr>
        </p:nvSpPr>
        <p:spPr>
          <a:xfrm>
            <a:off x="251520" y="1988840"/>
            <a:ext cx="8640960" cy="4176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54301415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799" y="4406900"/>
            <a:ext cx="5722913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771799" y="2906713"/>
            <a:ext cx="572291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A192830C-7DCE-4852-812C-46639AF43C95}" type="datetimeFigureOut">
              <a:rPr lang="ru-RU" smtClean="0"/>
              <a:pPr/>
              <a:t>23.04.2025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22B785E0-EB0C-4135-817F-4FC0367442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2665470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2060848"/>
            <a:ext cx="4320480" cy="4093915"/>
          </a:xfrm>
        </p:spPr>
        <p:txBody>
          <a:bodyPr/>
          <a:lstStyle>
            <a:lvl1pPr>
              <a:defRPr sz="28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9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4008" y="2071389"/>
            <a:ext cx="4320480" cy="4093915"/>
          </a:xfrm>
        </p:spPr>
        <p:txBody>
          <a:bodyPr/>
          <a:lstStyle>
            <a:lvl1pPr>
              <a:defRPr sz="28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9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A192830C-7DCE-4852-812C-46639AF43C95}" type="datetimeFigureOut">
              <a:rPr lang="ru-RU" smtClean="0"/>
              <a:pPr/>
              <a:t>23.04.2025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22B785E0-EB0C-4135-817F-4FC0367442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9133997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1916832"/>
            <a:ext cx="4176464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51520" y="2556594"/>
            <a:ext cx="4176464" cy="3951288"/>
          </a:xfrm>
        </p:spPr>
        <p:txBody>
          <a:bodyPr/>
          <a:lstStyle>
            <a:lvl1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16016" y="1934294"/>
            <a:ext cx="4248472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16016" y="2574056"/>
            <a:ext cx="4248472" cy="3951288"/>
          </a:xfrm>
        </p:spPr>
        <p:txBody>
          <a:bodyPr/>
          <a:lstStyle>
            <a:lvl1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1375310" y="6410896"/>
            <a:ext cx="1215489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192830C-7DCE-4852-812C-46639AF43C95}" type="datetimeFigureOut">
              <a:rPr lang="ru-RU" smtClean="0"/>
              <a:pPr/>
              <a:t>23.04.2025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154184" y="6356350"/>
            <a:ext cx="1649592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471310" y="6356350"/>
            <a:ext cx="1215489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22B785E0-EB0C-4135-817F-4FC0367442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5993347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192830C-7DCE-4852-812C-46639AF43C95}" type="datetimeFigureOut">
              <a:rPr lang="ru-RU" smtClean="0"/>
              <a:pPr/>
              <a:t>23.04.2025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22B785E0-EB0C-4135-817F-4FC0367442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724577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192830C-7DCE-4852-812C-46639AF43C95}" type="datetimeFigureOut">
              <a:rPr lang="ru-RU" smtClean="0"/>
              <a:pPr/>
              <a:t>23.04.2025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22B785E0-EB0C-4135-817F-4FC0367442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1595152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3622"/>
            <a:ext cx="3008313" cy="921478"/>
          </a:xfrm>
        </p:spPr>
        <p:txBody>
          <a:bodyPr anchor="b"/>
          <a:lstStyle>
            <a:lvl1pPr algn="l">
              <a:defRPr sz="20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63888" y="1916832"/>
            <a:ext cx="5111750" cy="4353347"/>
          </a:xfrm>
        </p:spPr>
        <p:txBody>
          <a:bodyPr/>
          <a:lstStyle>
            <a:lvl1pPr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8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192830C-7DCE-4852-812C-46639AF43C95}" type="datetimeFigureOut">
              <a:rPr lang="ru-RU" smtClean="0"/>
              <a:pPr/>
              <a:t>23.04.2025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22B785E0-EB0C-4135-817F-4FC0367442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548966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192830C-7DCE-4852-812C-46639AF43C95}" type="datetimeFigureOut">
              <a:rPr lang="ru-RU" smtClean="0"/>
              <a:pPr/>
              <a:t>23.04.2025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22B785E0-EB0C-4135-817F-4FC0367442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5860541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presentation-creation.ru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3768" y="45855"/>
            <a:ext cx="6480720" cy="13366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1988840"/>
            <a:ext cx="8640960" cy="4176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A192830C-7DCE-4852-812C-46639AF43C95}" type="datetimeFigureOut">
              <a:rPr lang="ru-RU" smtClean="0"/>
              <a:pPr/>
              <a:t>23.04.2025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22B785E0-EB0C-4135-817F-4FC03674420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>
            <a:hlinkClick r:id="rId14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688" y="45855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1027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accent1">
              <a:lumMod val="75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66B880F-989E-4199-B5FA-E0EB96D2FD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33058" y="167951"/>
            <a:ext cx="6517232" cy="136815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</a:t>
            </a:r>
            <a:br>
              <a:rPr lang="ru-RU" sz="27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 «Алёнушка» </a:t>
            </a:r>
            <a:r>
              <a:rPr lang="ru-RU" sz="27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г.Волгодонска</a:t>
            </a:r>
            <a:r>
              <a:rPr lang="ru-RU" b="1" dirty="0">
                <a:effectLst/>
              </a:rPr>
              <a:t/>
            </a:r>
            <a:br>
              <a:rPr lang="ru-RU" b="1" dirty="0">
                <a:effectLst/>
              </a:rPr>
            </a:br>
            <a:endParaRPr lang="ru-RU" b="1" dirty="0">
              <a:effectLst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D947FE1-92C7-432D-B419-1AB6710D0ED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33265" y="1324947"/>
            <a:ext cx="8642350" cy="4281066"/>
          </a:xfrm>
        </p:spPr>
        <p:txBody>
          <a:bodyPr>
            <a:normAutofit fontScale="62500" lnSpcReduction="20000"/>
          </a:bodyPr>
          <a:lstStyle/>
          <a:p>
            <a:pPr algn="ctr">
              <a:buNone/>
            </a:pPr>
            <a:r>
              <a:rPr lang="ru-RU" sz="5100" b="1" dirty="0" smtClean="0">
                <a:latin typeface="Bookman Old Style" pitchFamily="18" charset="0"/>
              </a:rPr>
              <a:t>«Дистанционные встречи как нетрадиционная форма организации взаимодействия дошкольного образовательного учреждения и семьи»</a:t>
            </a:r>
            <a:endParaRPr lang="ru-RU" sz="5100" b="1" dirty="0">
              <a:latin typeface="Bookman Old Style" pitchFamily="18" charset="0"/>
            </a:endParaRP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первой квалификационной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категории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Ващенко Н.С.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855155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>
            <a:extLst>
              <a:ext uri="{FF2B5EF4-FFF2-40B4-BE49-F238E27FC236}">
                <a16:creationId xmlns="" xmlns:a16="http://schemas.microsoft.com/office/drawing/2014/main" id="{EA386218-7A75-43C6-A262-89446EBD3A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13" y="378331"/>
            <a:ext cx="2820214" cy="6323034"/>
          </a:xfr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62A6F9B5-34EA-4C90-A9EA-DC71197402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046" y="378332"/>
            <a:ext cx="2830972" cy="632303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159E5643-3D22-4C7A-9E67-FA8EA7294C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389" y="378332"/>
            <a:ext cx="2613990" cy="632303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3580974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121298" y="2619310"/>
          <a:ext cx="886408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0" y="1826081"/>
            <a:ext cx="91495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ПРИНЦИПЫ ОБЩЕНИЯ С РОДИТЕЛЯМИ В ГРУППАХ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475A009-D87C-4E20-AE63-059D83113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8717" y="505085"/>
            <a:ext cx="6845171" cy="791870"/>
          </a:xfrm>
        </p:spPr>
        <p:txBody>
          <a:bodyPr>
            <a:noAutofit/>
          </a:bodyPr>
          <a:lstStyle/>
          <a:p>
            <a:r>
              <a:rPr lang="ru-RU" sz="2400" b="1" i="1" dirty="0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Официальный </a:t>
            </a:r>
            <a:r>
              <a:rPr lang="ru-RU" sz="2400" b="1" i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сайт детского сада или педагогов, узких специалистов</a:t>
            </a:r>
            <a:endParaRPr lang="ru-RU" sz="24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7" name="Picture 1" descr="C:\Users\Старший воспитатель\Desktop\РАБОТА\материалы_МО старших воспитателей 21.10.2021\2022-04-11_13-41-0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620" y="1538918"/>
            <a:ext cx="8792635" cy="49458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22583269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6C12872-7E99-4AAF-9934-8FF1D99A9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6383" y="45855"/>
            <a:ext cx="5887615" cy="2128178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Социальные </a:t>
            </a:r>
            <a:r>
              <a:rPr lang="ru-RU" sz="3100" b="1" dirty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сети </a:t>
            </a:r>
            <a:r>
              <a:rPr lang="ru-RU" sz="2000" b="1" dirty="0" smtClean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effectLst/>
                <a:latin typeface="Times New Roman" pitchFamily="18" charset="0"/>
                <a:cs typeface="Times New Roman" pitchFamily="18" charset="0"/>
              </a:rPr>
              <a:t>сообщества </a:t>
            </a:r>
            <a:r>
              <a:rPr lang="ru-RU" sz="2000" b="1" dirty="0">
                <a:effectLst/>
                <a:latin typeface="Times New Roman" pitchFamily="18" charset="0"/>
                <a:cs typeface="Times New Roman" pitchFamily="18" charset="0"/>
              </a:rPr>
              <a:t>«ДС АЛЁНУШКА ВОЛГОДОНСК», </a:t>
            </a:r>
            <a:r>
              <a:rPr lang="ru-RU" sz="2000" b="1" dirty="0" smtClean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effectLst/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dirty="0">
                <a:effectLst/>
                <a:latin typeface="Times New Roman" pitchFamily="18" charset="0"/>
                <a:cs typeface="Times New Roman" pitchFamily="18" charset="0"/>
              </a:rPr>
              <a:t>Команда ЮПИД «ДЮД» детского сада «Алёнушка»», </a:t>
            </a:r>
            <a:r>
              <a:rPr lang="ru-RU" sz="2000" b="1" dirty="0" smtClean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effectLst/>
                <a:latin typeface="Times New Roman" pitchFamily="18" charset="0"/>
                <a:cs typeface="Times New Roman" pitchFamily="18" charset="0"/>
              </a:rPr>
              <a:t>страницы </a:t>
            </a:r>
            <a:r>
              <a:rPr lang="ru-RU" sz="2000" b="1" dirty="0">
                <a:effectLst/>
                <a:latin typeface="Times New Roman" pitchFamily="18" charset="0"/>
                <a:cs typeface="Times New Roman" pitchFamily="18" charset="0"/>
              </a:rPr>
              <a:t>в Инстаграм групп нашего детского сада.</a:t>
            </a:r>
          </a:p>
        </p:txBody>
      </p:sp>
      <p:pic>
        <p:nvPicPr>
          <p:cNvPr id="18434" name="Picture 2" descr="https://cs9.pikabu.ru/post_img/2017/06/28/8/og_og_1498652005223945993.jpg"/>
          <p:cNvPicPr>
            <a:picLocks noChangeAspect="1" noChangeArrowheads="1"/>
          </p:cNvPicPr>
          <p:nvPr/>
        </p:nvPicPr>
        <p:blipFill>
          <a:blip r:embed="rId2" cstate="print"/>
          <a:srcRect l="21462" t="31033" r="21421" b="27890"/>
          <a:stretch>
            <a:fillRect/>
          </a:stretch>
        </p:blipFill>
        <p:spPr bwMode="auto">
          <a:xfrm>
            <a:off x="4823926" y="485191"/>
            <a:ext cx="2845838" cy="914119"/>
          </a:xfrm>
          <a:prstGeom prst="rect">
            <a:avLst/>
          </a:prstGeom>
          <a:noFill/>
        </p:spPr>
      </p:pic>
      <p:pic>
        <p:nvPicPr>
          <p:cNvPr id="18435" name="Picture 3" descr="C:\Users\Старший воспитатель\Desktop\РАБОТА\материалы_МО старших воспитателей 21.10.2021\2022-04-11_13-46-2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77307" y="2641022"/>
            <a:ext cx="4754435" cy="138047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8436" name="Picture 4" descr="C:\Users\Старший воспитатель\Desktop\РАБОТА\материалы_МО старших воспитателей 21.10.2021\2022-04-11_13-48-04.png"/>
          <p:cNvPicPr>
            <a:picLocks noChangeAspect="1" noChangeArrowheads="1"/>
          </p:cNvPicPr>
          <p:nvPr/>
        </p:nvPicPr>
        <p:blipFill>
          <a:blip r:embed="rId4" cstate="print"/>
          <a:srcRect b="60816"/>
          <a:stretch>
            <a:fillRect/>
          </a:stretch>
        </p:blipFill>
        <p:spPr bwMode="auto">
          <a:xfrm>
            <a:off x="4277278" y="4160093"/>
            <a:ext cx="4754755" cy="169975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00322" y="3853543"/>
            <a:ext cx="3079794" cy="283357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9959" y="1684633"/>
            <a:ext cx="3160839" cy="277539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42264860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41985" y="725069"/>
            <a:ext cx="66369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Онлайн</a:t>
            </a:r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и </a:t>
            </a:r>
            <a:r>
              <a:rPr lang="ru-RU" sz="28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офлайн-мастер-классы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Объект 4">
            <a:extLst>
              <a:ext uri="{FF2B5EF4-FFF2-40B4-BE49-F238E27FC236}">
                <a16:creationId xmlns="" xmlns:a16="http://schemas.microsoft.com/office/drawing/2014/main" id="{7168D42B-A070-44DA-BF0A-ACE1AED3B6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5143"/>
          <a:stretch>
            <a:fillRect/>
          </a:stretch>
        </p:blipFill>
        <p:spPr>
          <a:xfrm>
            <a:off x="261256" y="1502264"/>
            <a:ext cx="2659226" cy="50944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BC5F7EA9-173F-466F-8A3F-E1363B0456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5361"/>
          <a:stretch>
            <a:fillRect/>
          </a:stretch>
        </p:blipFill>
        <p:spPr>
          <a:xfrm>
            <a:off x="3213873" y="1810139"/>
            <a:ext cx="2673744" cy="484504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4E4813AD-7CB0-4605-BDE1-55691621E3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6272"/>
          <a:stretch>
            <a:fillRect/>
          </a:stretch>
        </p:blipFill>
        <p:spPr>
          <a:xfrm>
            <a:off x="6077358" y="1511557"/>
            <a:ext cx="2665425" cy="498085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9">
            <a:extLst>
              <a:ext uri="{FF2B5EF4-FFF2-40B4-BE49-F238E27FC236}">
                <a16:creationId xmlns="" xmlns:a16="http://schemas.microsoft.com/office/drawing/2014/main" id="{5E3B62E3-94E0-4FFF-8C56-5E317B0304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98" y="1502228"/>
            <a:ext cx="2304662" cy="4846719"/>
          </a:xfrm>
          <a:ln>
            <a:solidFill>
              <a:schemeClr val="accent1"/>
            </a:solidFill>
          </a:ln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1A345FA0-78E7-43BD-86BC-D87E60B0EE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814999"/>
            <a:ext cx="2472613" cy="489371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E0E86B5-775F-4FDA-B1C9-04A9CD4709E2}"/>
              </a:ext>
            </a:extLst>
          </p:cNvPr>
          <p:cNvSpPr txBox="1"/>
          <p:nvPr/>
        </p:nvSpPr>
        <p:spPr>
          <a:xfrm>
            <a:off x="1400614" y="124603"/>
            <a:ext cx="7743385" cy="6227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ru-RU" sz="32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Онлайн-акции, -выставки, </a:t>
            </a:r>
            <a:r>
              <a:rPr lang="ru-RU" sz="32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конкурсы</a:t>
            </a:r>
            <a:endParaRPr lang="ru-RU" sz="32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EF5745B2-32A8-4D83-8405-16E98EF291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414" y="1479118"/>
            <a:ext cx="2265255" cy="488016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7409" name="Picture 1" descr="C:\Users\Старший воспитатель\Desktop\фото\20-21\экологические акциии май\Attachments_ekat.ku75@mail.ru_2021-05-28_18-19-45\Screenshot_2021-05-28-18-16-56-3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76052" y="1782147"/>
            <a:ext cx="2337318" cy="493589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="" xmlns:p14="http://schemas.microsoft.com/office/powerpoint/2010/main" val="3287156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FBE4148-BD8F-405A-A886-122A61111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97" y="113199"/>
            <a:ext cx="7886700" cy="315912"/>
          </a:xfrm>
        </p:spPr>
        <p:txBody>
          <a:bodyPr>
            <a:noAutofit/>
          </a:bodyPr>
          <a:lstStyle/>
          <a:p>
            <a:r>
              <a:rPr lang="ru-RU" sz="3200" b="1" i="1" dirty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Онлайн-анкетирование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B7E7BA24-1586-4C81-91CA-D0361128DA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445" y="1494867"/>
            <a:ext cx="2556587" cy="518585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48226007-C387-4BA2-B6B1-9814458AEC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040" y="1529711"/>
            <a:ext cx="2287107" cy="516033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362" name="Picture 2" descr="https://rookee.ru/upload/medialibrary/699/Google-dianzghvk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15404" y="144010"/>
            <a:ext cx="2201312" cy="1165401"/>
          </a:xfrm>
          <a:prstGeom prst="rect">
            <a:avLst/>
          </a:prstGeom>
          <a:noFill/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5" cstate="print"/>
          <a:srcRect t="5461" r="2052"/>
          <a:stretch>
            <a:fillRect/>
          </a:stretch>
        </p:blipFill>
        <p:spPr bwMode="auto">
          <a:xfrm>
            <a:off x="111968" y="1642188"/>
            <a:ext cx="2790666" cy="278052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17076" y="3293705"/>
            <a:ext cx="2939104" cy="338050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91529442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0" y="1455291"/>
            <a:ext cx="9144000" cy="8309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ПОЛОЖИТЕЛЬНЫЕ МОМЕНТЫ В РАБОТЕ С СЕМЬЯМИ ВОСПИТАННИКОВ В</a:t>
            </a:r>
            <a:r>
              <a:rPr kumimoji="0" lang="ru-RU" sz="24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ДИСТАНЦИОННОМ ФОРМАТЕ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Схема 4"/>
          <p:cNvGraphicFramePr/>
          <p:nvPr/>
        </p:nvGraphicFramePr>
        <p:xfrm>
          <a:off x="0" y="2302069"/>
          <a:ext cx="9144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66B880F-989E-4199-B5FA-E0EB96D2FD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33058" y="167951"/>
            <a:ext cx="6517232" cy="136815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</a:t>
            </a:r>
            <a:br>
              <a:rPr lang="ru-RU" sz="27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 «Алёнушка» </a:t>
            </a:r>
            <a:r>
              <a:rPr lang="ru-RU" sz="27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г.Волгодонска</a:t>
            </a:r>
            <a:r>
              <a:rPr lang="ru-RU" b="1" dirty="0">
                <a:effectLst/>
              </a:rPr>
              <a:t/>
            </a:r>
            <a:br>
              <a:rPr lang="ru-RU" b="1" dirty="0">
                <a:effectLst/>
              </a:rPr>
            </a:br>
            <a:endParaRPr lang="ru-RU" b="1" dirty="0">
              <a:effectLst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D947FE1-92C7-432D-B419-1AB6710D0ED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33265" y="1324947"/>
            <a:ext cx="8642350" cy="4281066"/>
          </a:xfrm>
        </p:spPr>
        <p:txBody>
          <a:bodyPr>
            <a:normAutofit fontScale="62500" lnSpcReduction="20000"/>
          </a:bodyPr>
          <a:lstStyle/>
          <a:p>
            <a:pPr algn="ctr">
              <a:buNone/>
            </a:pPr>
            <a:r>
              <a:rPr lang="ru-RU" sz="5100" b="1" dirty="0" smtClean="0">
                <a:latin typeface="Bookman Old Style" pitchFamily="18" charset="0"/>
              </a:rPr>
              <a:t>«Дистанционные встречи как нетрадиционная форма организации взаимодействия дошкольного образовательного учреждения и семьи»</a:t>
            </a:r>
            <a:endParaRPr lang="ru-RU" sz="5100" b="1" dirty="0">
              <a:latin typeface="Bookman Old Style" pitchFamily="18" charset="0"/>
            </a:endParaRP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первой квалификационной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категории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Ващенко Н.С.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855155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77281" y="1979247"/>
            <a:ext cx="8770776" cy="353943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«…образовательные организации оказывают помощь родителям (законным представителям) несовершеннолетних обучающихся в воспитании детей, охране и укреплении их физического и психического здоровья, развитии индивидуальных способностей и необходимой коррекции нарушений их развития» 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ст. 44 Федерального закона «Об образовании в Российской Федерации» от 29.12.2012 № 273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«…обеспечение психолого-педагогической поддержки семьи и повышения компетентности родителей (законных представителей) в вопросах развития и образования, охраны и укрепления здоровья детей» 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(Федеральный государственный образовательный стандарт дошкольного образования (п. 1.6.)</a:t>
            </a:r>
            <a:endParaRPr kumimoji="0" lang="ru-RU" sz="20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0" y="1555620"/>
          <a:ext cx="9144000" cy="51717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0" y="1396999"/>
          <a:ext cx="9144000" cy="52557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="" xmlns:a16="http://schemas.microsoft.com/office/drawing/2014/main" id="{A72E0B38-A1CE-4EF0-897F-5299B684762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645" y="129706"/>
            <a:ext cx="2700912" cy="165193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E677C10-BA97-4FD4-89C1-842C55A73CD2}"/>
              </a:ext>
            </a:extLst>
          </p:cNvPr>
          <p:cNvSpPr txBox="1"/>
          <p:nvPr/>
        </p:nvSpPr>
        <p:spPr>
          <a:xfrm>
            <a:off x="158620" y="3429140"/>
            <a:ext cx="8845421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 indent="-180340" algn="just">
              <a:lnSpc>
                <a:spcPct val="115000"/>
              </a:lnSpc>
              <a:buFont typeface="Wingdings" pitchFamily="2" charset="2"/>
              <a:buChar char="v"/>
            </a:pPr>
            <a: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удобство и комфорт (экономия времени на дорогу);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80340" indent="-180340" algn="just">
              <a:lnSpc>
                <a:spcPct val="115000"/>
              </a:lnSpc>
              <a:buFont typeface="Wingdings" pitchFamily="2" charset="2"/>
              <a:buChar char="v"/>
            </a:pPr>
            <a: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возможность быстро доносить до родителей нужную информацию;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69875" indent="-269875" algn="just">
              <a:lnSpc>
                <a:spcPct val="115000"/>
              </a:lnSpc>
              <a:buFont typeface="Wingdings" pitchFamily="2" charset="2"/>
              <a:buChar char="v"/>
            </a:pPr>
            <a: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возможность </a:t>
            </a: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записи видеотрансляции для последующего неоднократного просмотра мероприятия;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80340" indent="-180340" algn="just">
              <a:lnSpc>
                <a:spcPct val="115000"/>
              </a:lnSpc>
              <a:buFont typeface="Wingdings" pitchFamily="2" charset="2"/>
              <a:buChar char="v"/>
            </a:pPr>
            <a: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оперативно </a:t>
            </a: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получать обратную связь.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6611" y="2052934"/>
            <a:ext cx="632615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Онлайн-консультация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– это беседа или обращение к родителям посредством сети Интернет.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893236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/>
        </p:nvGraphicFramePr>
        <p:xfrm>
          <a:off x="242596" y="1396999"/>
          <a:ext cx="8630816" cy="52557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s://catherineasquithgallery.com/uploads/posts/2021-03/1614807540_132-p-fon-dlya-skaipa-1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08493" y="456519"/>
            <a:ext cx="2677908" cy="1506323"/>
          </a:xfrm>
          <a:prstGeom prst="rect">
            <a:avLst/>
          </a:prstGeom>
          <a:noFill/>
        </p:spPr>
      </p:pic>
      <p:pic>
        <p:nvPicPr>
          <p:cNvPr id="23556" name="Picture 4" descr="https://i.ytimg.com/vi/0M5qOnQyAts/maxresdefaul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71592" y="434391"/>
            <a:ext cx="2696222" cy="1516625"/>
          </a:xfrm>
          <a:prstGeom prst="rect">
            <a:avLst/>
          </a:prstGeom>
          <a:noFill/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80238" y="2334013"/>
            <a:ext cx="6732212" cy="378686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38308261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660849" y="1539751"/>
            <a:ext cx="72872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Электронная почта педагога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является универсальным и интерактивным средством общения.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0" name="Picture 2" descr="https://www.vladtime.ru/uploads/posts/2017-12/1512549857_24296312.jpg.770x380_q85_crop-0.jpg"/>
          <p:cNvPicPr>
            <a:picLocks noChangeAspect="1" noChangeArrowheads="1"/>
          </p:cNvPicPr>
          <p:nvPr/>
        </p:nvPicPr>
        <p:blipFill>
          <a:blip r:embed="rId2" cstate="print"/>
          <a:srcRect l="10649" t="11886" r="9487" b="17912"/>
          <a:stretch>
            <a:fillRect/>
          </a:stretch>
        </p:blipFill>
        <p:spPr bwMode="auto">
          <a:xfrm>
            <a:off x="2993867" y="130629"/>
            <a:ext cx="2453217" cy="1212979"/>
          </a:xfrm>
          <a:prstGeom prst="rect">
            <a:avLst/>
          </a:prstGeom>
          <a:noFill/>
        </p:spPr>
      </p:pic>
      <p:pic>
        <p:nvPicPr>
          <p:cNvPr id="22532" name="Picture 4" descr="https://alexpost-soft.ru/shop/image/cache/catalog/regger-logo-500x500.jpg"/>
          <p:cNvPicPr>
            <a:picLocks noChangeAspect="1" noChangeArrowheads="1"/>
          </p:cNvPicPr>
          <p:nvPr/>
        </p:nvPicPr>
        <p:blipFill>
          <a:blip r:embed="rId3" cstate="print"/>
          <a:srcRect l="-325" t="14404" r="879" b="13019"/>
          <a:stretch>
            <a:fillRect/>
          </a:stretch>
        </p:blipFill>
        <p:spPr bwMode="auto">
          <a:xfrm>
            <a:off x="6475444" y="135490"/>
            <a:ext cx="1688841" cy="1232525"/>
          </a:xfrm>
          <a:prstGeom prst="rect">
            <a:avLst/>
          </a:prstGeom>
          <a:noFill/>
        </p:spPr>
      </p:pic>
      <p:pic>
        <p:nvPicPr>
          <p:cNvPr id="22533" name="Picture 5" descr="C:\Users\Старший воспитатель\Desktop\РАБОТА\материалы_МО старших воспитателей 21.10.2021\2022-04-11_13-28-0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5900" y="2202022"/>
            <a:ext cx="8000941" cy="45005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251520" y="1988840"/>
            <a:ext cx="8640960" cy="3497560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15471808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A3B0D290-B7CA-4636-8E59-42B47BC2BA9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89650" y="1455575"/>
            <a:ext cx="1950098" cy="353410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FD9411C-12D3-4FF1-BF63-934D6952FCC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50313" y="657609"/>
            <a:ext cx="2564479" cy="588315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E6955AD7-9377-4C15-A537-7AE3B6A987F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b="24350"/>
          <a:stretch>
            <a:fillRect/>
          </a:stretch>
        </p:blipFill>
        <p:spPr>
          <a:xfrm>
            <a:off x="2923753" y="3665042"/>
            <a:ext cx="1937496" cy="307166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4504365F-409A-44F8-AB8A-B819DA270AF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9290" y="1495186"/>
            <a:ext cx="2789853" cy="412588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1506" name="Picture 2" descr="https://vev.ru/wp-content/uploads/2021/11/article_preview_6134896c8ad83.jpg"/>
          <p:cNvPicPr>
            <a:picLocks noChangeAspect="1" noChangeArrowheads="1"/>
          </p:cNvPicPr>
          <p:nvPr/>
        </p:nvPicPr>
        <p:blipFill>
          <a:blip r:embed="rId6" cstate="print"/>
          <a:srcRect t="13835" b="16299"/>
          <a:stretch>
            <a:fillRect/>
          </a:stretch>
        </p:blipFill>
        <p:spPr bwMode="auto">
          <a:xfrm>
            <a:off x="2695575" y="161925"/>
            <a:ext cx="2932663" cy="11525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08378761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nline-deti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online-deti</Template>
  <TotalTime>302</TotalTime>
  <Words>461</Words>
  <Application>Microsoft Office PowerPoint</Application>
  <PresentationFormat>Экран (4:3)</PresentationFormat>
  <Paragraphs>67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online-deti</vt:lpstr>
      <vt:lpstr>муниципальное бюджетное дошкольное образовательное учреждение детский сад  «Алёнушка» г.Волгодонска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Официальный сайт детского сада или педагогов, узких специалистов</vt:lpstr>
      <vt:lpstr>Социальные сети      сообщества «ДС АЛЁНУШКА ВОЛГОДОНСК»,  «Команда ЮПИД «ДЮД» детского сада «Алёнушка»»,  страницы в Инстаграм групп нашего детского сада.</vt:lpstr>
      <vt:lpstr>Слайд 14</vt:lpstr>
      <vt:lpstr>Слайд 15</vt:lpstr>
      <vt:lpstr>Онлайн-анкетирование</vt:lpstr>
      <vt:lpstr>Слайд 17</vt:lpstr>
      <vt:lpstr>муниципальное бюджетное дошкольное образовательное учреждение детский сад  «Алёнушка» г.Волгодонска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дошкольное образовательное учреждение детский сад  «Алёнушка» г.Волгодонска </dc:title>
  <dc:creator>Пользователь</dc:creator>
  <cp:lastModifiedBy>Старший воспитатель</cp:lastModifiedBy>
  <cp:revision>7</cp:revision>
  <dcterms:created xsi:type="dcterms:W3CDTF">2022-04-05T11:03:19Z</dcterms:created>
  <dcterms:modified xsi:type="dcterms:W3CDTF">2025-04-23T08:12:51Z</dcterms:modified>
</cp:coreProperties>
</file>